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66d5c95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66d5c95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button = hold and release the button on the first even number in the serial number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b66d5c95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b66d5c95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 the combo in the beginning of the serial number to identify which toggles should be switched up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b66d5c95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b66d5c95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Gave a riddle on the screen of the bomb and on the manual the answer was scrambled - they had the option to unscramble the riddle or try to guess the answer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b66d5c95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b66d5c95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words would be displayed on the screen (coal, iron, plum, sky, and/or snow) - the key word(s) would indicate which wires to keep plugged 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b66d5c9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b66d5c9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Everytime you defuse a phase - there was a noise | every time you got a strike - there was a noise | at the end - if you won there was an image with a noise - if you lost there was an image with a noise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b66d5c95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b66d5c95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timer ticking in the background throughout the whole bomb | add another color for the button | Defused picture when you defuse a phase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b66d5c95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b66d5c95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more about raspberry pi | learned to read and understand challenging code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3.jp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hyperlink" Target="http://drive.google.com/file/d/1AYjmxwo5RPgcWt9Zzc_3zdRF4r8bHtxx/view" TargetMode="External"/><Relationship Id="rId5" Type="http://schemas.openxmlformats.org/officeDocument/2006/relationships/hyperlink" Target="http://drive.google.com/file/d/1n8hxiqwCQ-ieFTYqfzVacEpgIT7228eY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C6ehonSDzWktyNuaHsFFBXWrJbCKD3L3/view" TargetMode="External"/><Relationship Id="rId8" Type="http://schemas.openxmlformats.org/officeDocument/2006/relationships/hyperlink" Target="http://drive.google.com/file/d/1KAyCxuN7lliNO5fSegk9DDhCtvKV3zHL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7rIHpHOs7pixLOQr4Dr0bcyVD3vFDZBy/view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Atomic Bomb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Libby Divers and Riley Rutigliano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00" y="2835922"/>
            <a:ext cx="1882675" cy="22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9988" l="0" r="12937" t="24269"/>
          <a:stretch/>
        </p:blipFill>
        <p:spPr>
          <a:xfrm>
            <a:off x="4434739" y="298818"/>
            <a:ext cx="2824284" cy="233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2150" l="1188" r="1431" t="1852"/>
          <a:stretch/>
        </p:blipFill>
        <p:spPr>
          <a:xfrm>
            <a:off x="208273" y="1409722"/>
            <a:ext cx="4036076" cy="326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11095" l="0" r="7475" t="0"/>
          <a:stretch/>
        </p:blipFill>
        <p:spPr>
          <a:xfrm>
            <a:off x="4341402" y="2711316"/>
            <a:ext cx="4694453" cy="1875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>
            <a:off x="855203" y="1325337"/>
            <a:ext cx="7425811" cy="2503054"/>
            <a:chOff x="855203" y="1325337"/>
            <a:chExt cx="7425811" cy="2503054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5203" y="1325337"/>
              <a:ext cx="7425811" cy="2503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/>
            <p:nvPr/>
          </p:nvSpPr>
          <p:spPr>
            <a:xfrm>
              <a:off x="3132811" y="2259528"/>
              <a:ext cx="1111500" cy="183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775" y="0"/>
            <a:ext cx="6839226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99544"/>
            <a:ext cx="4419600" cy="289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624" y="2379550"/>
            <a:ext cx="3482076" cy="261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5"/>
          <p:cNvGrpSpPr/>
          <p:nvPr/>
        </p:nvGrpSpPr>
        <p:grpSpPr>
          <a:xfrm>
            <a:off x="859090" y="1320225"/>
            <a:ext cx="7425811" cy="2503054"/>
            <a:chOff x="859090" y="1320225"/>
            <a:chExt cx="7425811" cy="2503054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9090" y="1320225"/>
              <a:ext cx="7425811" cy="2503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/>
            <p:nvPr/>
          </p:nvSpPr>
          <p:spPr>
            <a:xfrm>
              <a:off x="2663375" y="2255100"/>
              <a:ext cx="420600" cy="183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Keypad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415388"/>
            <a:ext cx="2244125" cy="30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525" y="1088723"/>
            <a:ext cx="6747474" cy="3604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6"/>
          <p:cNvGrpSpPr/>
          <p:nvPr/>
        </p:nvGrpSpPr>
        <p:grpSpPr>
          <a:xfrm>
            <a:off x="859090" y="1320225"/>
            <a:ext cx="7425811" cy="2503054"/>
            <a:chOff x="859090" y="1320225"/>
            <a:chExt cx="7425811" cy="2503054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9090" y="1320225"/>
              <a:ext cx="7425811" cy="2503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6"/>
            <p:cNvSpPr/>
            <p:nvPr/>
          </p:nvSpPr>
          <p:spPr>
            <a:xfrm>
              <a:off x="862075" y="2675650"/>
              <a:ext cx="7419900" cy="183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28702" l="0" r="0" t="5615"/>
          <a:stretch/>
        </p:blipFill>
        <p:spPr>
          <a:xfrm>
            <a:off x="2229875" y="0"/>
            <a:ext cx="4684250" cy="15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775" y="1555225"/>
            <a:ext cx="5958237" cy="34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" y="1555225"/>
            <a:ext cx="2953647" cy="3435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859090" y="1320225"/>
            <a:ext cx="7425811" cy="2503054"/>
            <a:chOff x="859090" y="1320225"/>
            <a:chExt cx="7425811" cy="2503054"/>
          </a:xfrm>
        </p:grpSpPr>
        <p:pic>
          <p:nvPicPr>
            <p:cNvPr id="103" name="Google Shape;10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9090" y="1320225"/>
              <a:ext cx="7425811" cy="2503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7"/>
            <p:cNvSpPr/>
            <p:nvPr/>
          </p:nvSpPr>
          <p:spPr>
            <a:xfrm>
              <a:off x="898300" y="2902100"/>
              <a:ext cx="1262100" cy="183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52400" y="38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Features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463" y="550037"/>
            <a:ext cx="3273473" cy="43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373" y="550025"/>
            <a:ext cx="3273473" cy="43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 title="defused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701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748175" y="1152425"/>
            <a:ext cx="171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Defused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18" title="strike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7797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722675" y="1762025"/>
            <a:ext cx="13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Strike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6" name="Google Shape;116;p18" title="winner.mp3">
            <a:hlinkClick r:id="rId8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4370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722675" y="2444275"/>
            <a:ext cx="11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Winner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Google Shape;118;p18" title="loser.mp3">
            <a:hlinkClick r:id="rId9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07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2675" y="3061825"/>
            <a:ext cx="13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Loser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796" l="0" r="0" t="11803"/>
          <a:stretch/>
        </p:blipFill>
        <p:spPr>
          <a:xfrm>
            <a:off x="767475" y="1498363"/>
            <a:ext cx="2750675" cy="27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923" y="1704539"/>
            <a:ext cx="2256150" cy="23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1351" y="2460050"/>
            <a:ext cx="2750674" cy="8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25" y="1509613"/>
            <a:ext cx="3748103" cy="212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50624"/>
            <a:ext cx="4034076" cy="2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