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  <p:embeddedFont>
      <p:font typeface="Old Standard TT"/>
      <p:regular r:id="rId24"/>
      <p:bold r:id="rId25"/>
      <p: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7FE4CACE-8A28-4C21-82FF-F19A1F4F9463}">
  <a:tblStyle styleId="{7FE4CACE-8A28-4C21-82FF-F19A1F4F9463}" styleName="Table_0">
    <a:wholeTbl>
      <a:tcStyle>
        <a:tcBdr>
          <a:left>
            <a:ln cap="flat" cmpd="sng" w="63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63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63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63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63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63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22" Type="http://schemas.openxmlformats.org/officeDocument/2006/relationships/font" Target="fonts/ProximaNova-italic.fntdata"/><Relationship Id="rId21" Type="http://schemas.openxmlformats.org/officeDocument/2006/relationships/font" Target="fonts/ProximaNova-bold.fntdata"/><Relationship Id="rId24" Type="http://schemas.openxmlformats.org/officeDocument/2006/relationships/font" Target="fonts/OldStandardTT-regular.fntdata"/><Relationship Id="rId23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ldStandardTT-italic.fntdata"/><Relationship Id="rId25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ICS-4UI Final Project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By: Riley Anderson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51649"/>
            <a:ext cx="4520899" cy="4091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3850" y="2177060"/>
            <a:ext cx="5010150" cy="96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623850" y="356500"/>
            <a:ext cx="26916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/>
              <a:t>Tabbed Panes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4313550" y="962525"/>
            <a:ext cx="42600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/>
              <a:t>Drop Down Boxes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Biggest Frustrations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Structure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Wasn’t smooth switching between units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Very ugly code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Not efficient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/>
              <a:t>Movement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Wasn’t working along with button listeners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Movement was clunky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Acceleration wasn’t smooth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Slowing down didn’t work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Notes to Future Programmers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b="1" lang="en" sz="2400"/>
              <a:t>Get lots of different settings and variables incorporated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b="1" lang="en" sz="2400"/>
              <a:t>Add something into the Functions portion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b="1" lang="en" sz="2400"/>
              <a:t>Get better images for sprites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End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Progress of Specifications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258225" y="11346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457200">
              <a:spcBef>
                <a:spcPts val="0"/>
              </a:spcBef>
              <a:buNone/>
            </a:pPr>
            <a:r>
              <a:rPr lang="en" sz="2400"/>
              <a:t>This program was made to demonstrate concepts that I have learned in my physics and advanced functions classes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Original Release Schedule</a:t>
            </a:r>
          </a:p>
        </p:txBody>
      </p:sp>
      <p:graphicFrame>
        <p:nvGraphicFramePr>
          <p:cNvPr id="72" name="Shape 72"/>
          <p:cNvGraphicFramePr/>
          <p:nvPr/>
        </p:nvGraphicFramePr>
        <p:xfrm>
          <a:off x="943900" y="57270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{7FE4CACE-8A28-4C21-82FF-F19A1F4F9463}</a:tableStyleId>
              </a:tblPr>
              <a:tblGrid>
                <a:gridCol w="1479650"/>
                <a:gridCol w="6252675"/>
              </a:tblGrid>
              <a:tr h="3015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Release Name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New incremental features of this release</a:t>
                      </a:r>
                    </a:p>
                  </a:txBody>
                  <a:tcPr marT="0" marB="0" marR="73025" marL="73025"/>
                </a:tc>
              </a:tr>
              <a:tr h="150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Advanced functions Program, Physics programs created</a:t>
                      </a:r>
                    </a:p>
                  </a:txBody>
                  <a:tcPr marT="0" marB="0" marR="73025" marL="73025"/>
                </a:tc>
              </a:tr>
              <a:tr h="150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1.1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Create methods for all different units</a:t>
                      </a:r>
                    </a:p>
                  </a:txBody>
                  <a:tcPr marT="0" marB="0" marR="73025" marL="73025"/>
                </a:tc>
              </a:tr>
              <a:tr h="150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1.11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Create program for Velocity, make frame and the layout</a:t>
                      </a:r>
                    </a:p>
                  </a:txBody>
                  <a:tcPr marT="0" marB="0" marR="73025" marL="73025"/>
                </a:tc>
              </a:tr>
              <a:tr h="150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1.2 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 able to ask any question for unit 1 in either program</a:t>
                      </a:r>
                    </a:p>
                  </a:txBody>
                  <a:tcPr marT="0" marB="0" marR="73025" marL="73025"/>
                </a:tc>
              </a:tr>
              <a:tr h="192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1.3 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Create Program for Graphing Calculator, make frame and layout </a:t>
                      </a:r>
                    </a:p>
                  </a:txBody>
                  <a:tcPr marT="0" marB="0" marR="73025" marL="73025"/>
                </a:tc>
              </a:tr>
              <a:tr h="150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Have all questions for units 2 in both programs</a:t>
                      </a:r>
                    </a:p>
                  </a:txBody>
                  <a:tcPr marT="0" marB="0" marR="73025" marL="73025"/>
                </a:tc>
              </a:tr>
              <a:tr h="3015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2.1 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 Velocity program, display whether the object has positive or negative velocity and current velocity</a:t>
                      </a:r>
                    </a:p>
                  </a:txBody>
                  <a:tcPr marT="0" marB="0" marR="73025" marL="73025"/>
                </a:tc>
              </a:tr>
              <a:tr h="3015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2.11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 Calculator program, display the graph with some points on the axis</a:t>
                      </a:r>
                    </a:p>
                  </a:txBody>
                  <a:tcPr marT="0" marB="0" marR="73025" marL="73025"/>
                </a:tc>
              </a:tr>
              <a:tr h="192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Finish Velocity program, insert setting for acceleration and display it</a:t>
                      </a:r>
                    </a:p>
                  </a:txBody>
                  <a:tcPr marT="0" marB="0" marR="73025" marL="73025"/>
                </a:tc>
              </a:tr>
              <a:tr h="150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3.1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Graphing, insert buttons to enter the equation to be graphed</a:t>
                      </a:r>
                    </a:p>
                  </a:txBody>
                  <a:tcPr marT="0" marB="0" marR="73025" marL="73025"/>
                </a:tc>
              </a:tr>
              <a:tr h="150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3.1 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 answers between methods to answer different questions</a:t>
                      </a:r>
                    </a:p>
                  </a:txBody>
                  <a:tcPr marT="0" marB="0" marR="73025" marL="73025"/>
                </a:tc>
              </a:tr>
              <a:tr h="192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3.2 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Have programs explain how they got to calculate each answer</a:t>
                      </a:r>
                    </a:p>
                  </a:txBody>
                  <a:tcPr marT="0" marB="0" marR="73025" marL="73025"/>
                </a:tc>
              </a:tr>
              <a:tr h="3015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4.0 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Update equation  program to answer questions from all units up to date</a:t>
                      </a:r>
                    </a:p>
                  </a:txBody>
                  <a:tcPr marT="0" marB="0" marR="73025" marL="73025"/>
                </a:tc>
              </a:tr>
              <a:tr h="150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4.1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Create program for gravity, insert frame and border layout</a:t>
                      </a:r>
                    </a:p>
                  </a:txBody>
                  <a:tcPr marT="0" marB="0" marR="73025" marL="73025"/>
                </a:tc>
              </a:tr>
              <a:tr h="3015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4.2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Finish graphing calculator program, be able to enter any equation and graph the equation</a:t>
                      </a:r>
                    </a:p>
                  </a:txBody>
                  <a:tcPr marT="0" marB="0" marR="73025" marL="73025"/>
                </a:tc>
              </a:tr>
              <a:tr h="3015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Insert object into gravity program and make it fall from top to bottom of the screen.</a:t>
                      </a:r>
                    </a:p>
                  </a:txBody>
                  <a:tcPr marT="0" marB="0" marR="73025" marL="73025"/>
                </a:tc>
              </a:tr>
              <a:tr h="3015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5.1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Make sure to keep functionality of program up to speed so it will be easy to use</a:t>
                      </a:r>
                    </a:p>
                  </a:txBody>
                  <a:tcPr marT="0" marB="0" marR="73025" marL="73025"/>
                </a:tc>
              </a:tr>
              <a:tr h="192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5.2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Insert menu to change the level gravity to affect the speed of the drop</a:t>
                      </a:r>
                    </a:p>
                  </a:txBody>
                  <a:tcPr marT="0" marB="0" marR="73025" marL="73025"/>
                </a:tc>
              </a:tr>
              <a:tr h="3015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Make sure all questions are included in every unit and every scenario is included</a:t>
                      </a:r>
                    </a:p>
                  </a:txBody>
                  <a:tcPr marT="0" marB="0" marR="73025" marL="73025"/>
                </a:tc>
              </a:tr>
              <a:tr h="150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final functionality of program and hand it in</a:t>
                      </a:r>
                    </a:p>
                  </a:txBody>
                  <a:tcPr marT="0" marB="0" marR="73025" marL="730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244450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New Release Schedule</a:t>
            </a:r>
          </a:p>
        </p:txBody>
      </p:sp>
      <p:graphicFrame>
        <p:nvGraphicFramePr>
          <p:cNvPr id="78" name="Shape 78"/>
          <p:cNvGraphicFramePr/>
          <p:nvPr/>
        </p:nvGraphicFramePr>
        <p:xfrm>
          <a:off x="3337300" y="1058225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{7FE4CACE-8A28-4C21-82FF-F19A1F4F9463}</a:tableStyleId>
              </a:tblPr>
              <a:tblGrid>
                <a:gridCol w="837325"/>
                <a:gridCol w="3538350"/>
              </a:tblGrid>
              <a:tr h="251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Release Name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New incremental features of this release</a:t>
                      </a:r>
                    </a:p>
                  </a:txBody>
                  <a:tcPr marT="0" marB="0" marR="73025" marL="73025"/>
                </a:tc>
              </a:tr>
              <a:tr h="251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One Project made for both physics and functions created</a:t>
                      </a:r>
                    </a:p>
                  </a:txBody>
                  <a:tcPr marT="0" marB="0" marR="73025" marL="73025"/>
                </a:tc>
              </a:tr>
              <a:tr h="251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1.1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Basic structure inputted for displaying each courses information on the screen</a:t>
                      </a:r>
                    </a:p>
                  </a:txBody>
                  <a:tcPr marT="0" marB="0" marR="73025" marL="73025"/>
                </a:tc>
              </a:tr>
              <a:tr h="251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Question classes created and more functionality in structure made</a:t>
                      </a:r>
                    </a:p>
                  </a:txBody>
                  <a:tcPr marT="0" marB="0" marR="73025" marL="73025"/>
                </a:tc>
              </a:tr>
              <a:tr h="251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Changed structure to make different panels visible at a time based on what the user chose</a:t>
                      </a:r>
                    </a:p>
                  </a:txBody>
                  <a:tcPr marT="0" marB="0" marR="73025" marL="73025"/>
                </a:tc>
              </a:tr>
              <a:tr h="251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Changed structure completely to card layout to have different cards for physics and functions</a:t>
                      </a:r>
                    </a:p>
                  </a:txBody>
                  <a:tcPr marT="0" marB="0" marR="73025" marL="73025"/>
                </a:tc>
              </a:tr>
              <a:tr h="251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3.1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Tabbed panes added in both units cards to switch between demonstrations</a:t>
                      </a:r>
                    </a:p>
                  </a:txBody>
                  <a:tcPr marT="0" marB="0" marR="73025" marL="73025"/>
                </a:tc>
              </a:tr>
              <a:tr h="251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3.2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Drop down boxes added in the velocity section to choose different settings</a:t>
                      </a:r>
                    </a:p>
                  </a:txBody>
                  <a:tcPr marT="0" marB="0" marR="73025" marL="73025"/>
                </a:tc>
              </a:tr>
              <a:tr h="251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Backgrounds added for every choice in velocity</a:t>
                      </a:r>
                    </a:p>
                  </a:txBody>
                  <a:tcPr marT="0" marB="0" marR="73025" marL="73025"/>
                </a:tc>
              </a:tr>
              <a:tr h="251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4.1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Moving image across the screen with different speeds for every sprite chosen</a:t>
                      </a:r>
                    </a:p>
                  </a:txBody>
                  <a:tcPr marT="0" marB="0" marR="73025" marL="73025"/>
                </a:tc>
              </a:tr>
              <a:tr h="251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4.2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Acceleration factor just starting to be put into the demo</a:t>
                      </a:r>
                    </a:p>
                  </a:txBody>
                  <a:tcPr marT="0" marB="0" marR="73025" marL="73025"/>
                </a:tc>
              </a:tr>
              <a:tr h="251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Acceleration incorporated to make sprites speed up and slow down</a:t>
                      </a:r>
                    </a:p>
                  </a:txBody>
                  <a:tcPr marT="0" marB="0" marR="73025" marL="73025"/>
                </a:tc>
              </a:tr>
              <a:tr h="251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5.1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Gravity section added to drop sprites at different speeds based on which was chosen</a:t>
                      </a:r>
                    </a:p>
                  </a:txBody>
                  <a:tcPr marT="0" marB="0" marR="73025" marL="730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Show the Program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Bugs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Clicking start or stop in the gravity section before choosing a sprite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Moving the sprite in velocity before it comes to a full stop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 velocity sometimes the sprite will come to a stop right before it resets sides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Classes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2150" y="1152475"/>
            <a:ext cx="237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Structures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b="1" lang="en"/>
              <a:t>Main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b="1" lang="en"/>
              <a:t>FraMain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b="1" lang="en"/>
              <a:t>PanUnitChooser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b="1" lang="en"/>
              <a:t>PanFirstCard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b="1" lang="en"/>
              <a:t>PanPhysics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b="1" lang="en"/>
              <a:t>PanFunctions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2343875" y="1152475"/>
            <a:ext cx="2433000" cy="3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Physics</a:t>
            </a:r>
          </a:p>
          <a:p>
            <a:pPr indent="-3429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Proxima Nova"/>
              <a:buChar char="●"/>
            </a:pPr>
            <a:r>
              <a:rPr b="1"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PanTabbedP</a:t>
            </a:r>
          </a:p>
          <a:p>
            <a:pPr indent="-3429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Proxima Nova"/>
              <a:buChar char="●"/>
            </a:pPr>
            <a:r>
              <a:rPr b="1"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PanDispP</a:t>
            </a:r>
          </a:p>
          <a:p>
            <a:pPr indent="-3429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Proxima Nova"/>
              <a:buChar char="●"/>
            </a:pPr>
            <a:r>
              <a:rPr b="1"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PanSidewalk</a:t>
            </a:r>
          </a:p>
          <a:p>
            <a:pPr indent="-3429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Proxima Nova"/>
              <a:buChar char="●"/>
            </a:pPr>
            <a:r>
              <a:rPr b="1"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PanSkatePark</a:t>
            </a:r>
          </a:p>
          <a:p>
            <a:pPr indent="-3429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Proxima Nova"/>
              <a:buChar char="●"/>
            </a:pPr>
            <a:r>
              <a:rPr b="1"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PanRoad</a:t>
            </a:r>
          </a:p>
          <a:p>
            <a:pPr indent="-3429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Proxima Nova"/>
              <a:buChar char="●"/>
            </a:pPr>
            <a:r>
              <a:rPr b="1"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PanSpace</a:t>
            </a:r>
          </a:p>
          <a:p>
            <a:pPr indent="-3429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Proxima Nova"/>
              <a:buChar char="●"/>
            </a:pPr>
            <a:r>
              <a:rPr b="1"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PanJupiter</a:t>
            </a:r>
          </a:p>
          <a:p>
            <a:pPr indent="-3429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Proxima Nova"/>
              <a:buChar char="●"/>
            </a:pPr>
            <a:r>
              <a:rPr b="1"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PanMars</a:t>
            </a:r>
          </a:p>
          <a:p>
            <a:pPr indent="-3429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Proxima Nova"/>
              <a:buChar char="●"/>
            </a:pPr>
            <a:r>
              <a:rPr b="1"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PanEarth</a:t>
            </a:r>
          </a:p>
          <a:p>
            <a:pPr indent="-342900" lvl="0" marL="457200">
              <a:spcBef>
                <a:spcPts val="0"/>
              </a:spcBef>
              <a:buClr>
                <a:srgbClr val="666666"/>
              </a:buClr>
              <a:buSzPct val="100000"/>
              <a:buFont typeface="Proxima Nova"/>
              <a:buChar char="●"/>
            </a:pPr>
            <a:r>
              <a:rPr b="1"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PanButtonTimer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4687850" y="1152475"/>
            <a:ext cx="1978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</a:t>
            </a:r>
          </a:p>
          <a:p>
            <a:pPr indent="-3429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Proxima Nova"/>
              <a:buChar char="●"/>
            </a:pPr>
            <a:r>
              <a:rPr b="1"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PanTabbedF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6702025" y="1152475"/>
            <a:ext cx="2219100" cy="3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Sprites</a:t>
            </a:r>
          </a:p>
          <a:p>
            <a:pPr indent="-3429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Proxima Nova"/>
              <a:buChar char="●"/>
            </a:pPr>
            <a:r>
              <a:rPr b="1"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SprPerson</a:t>
            </a:r>
          </a:p>
          <a:p>
            <a:pPr indent="-3429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Proxima Nova"/>
              <a:buChar char="●"/>
            </a:pPr>
            <a:r>
              <a:rPr b="1"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SprSkateBoard</a:t>
            </a:r>
          </a:p>
          <a:p>
            <a:pPr indent="-3429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Proxima Nova"/>
              <a:buChar char="●"/>
            </a:pPr>
            <a:r>
              <a:rPr b="1"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SprCar</a:t>
            </a:r>
          </a:p>
          <a:p>
            <a:pPr indent="-3429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Proxima Nova"/>
              <a:buChar char="●"/>
            </a:pPr>
            <a:r>
              <a:rPr b="1"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SprRocket</a:t>
            </a:r>
          </a:p>
          <a:p>
            <a:pPr indent="-3429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Proxima Nova"/>
              <a:buChar char="●"/>
            </a:pPr>
            <a:r>
              <a:rPr b="1"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SprAnvil</a:t>
            </a:r>
          </a:p>
          <a:p>
            <a:pPr indent="-3429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Proxima Nova"/>
              <a:buChar char="●"/>
            </a:pPr>
            <a:r>
              <a:rPr b="1"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SprMartian</a:t>
            </a:r>
          </a:p>
          <a:p>
            <a:pPr indent="-3429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Proxima Nova"/>
              <a:buChar char="●"/>
            </a:pPr>
            <a:r>
              <a:rPr b="1"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SprRock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Unique Challenges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Focus Issues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Key listener and button listener not working together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Whenever you clicked a button the key listener would stop working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Had to make the panel that was making the movement request the focus back every time a button was clicked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New Programing Techniques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Tabbed Panes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Easy to switch between options in a panel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Makes it easier to navigate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Drop Down Boxes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Much easier to use than a bunch of buttons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Makes it much more organized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