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notesMasterIdLst>
    <p:notesMasterId r:id="rId3"/>
  </p:notesMasterIdLst>
  <p:sldIdLst>
    <p:sldId id="257" r:id="rId2"/>
  </p:sldIdLst>
  <p:sldSz cx="30267275" cy="42794238"/>
  <p:notesSz cx="6858000" cy="9144000"/>
  <p:defaultTextStyle>
    <a:defPPr>
      <a:defRPr lang="en-US"/>
    </a:defPPr>
    <a:lvl1pPr marL="0" algn="l" defTabSz="4168976" rtl="0" eaLnBrk="1" latinLnBrk="0" hangingPunct="1">
      <a:defRPr sz="8200" kern="1200">
        <a:solidFill>
          <a:schemeClr val="tx1"/>
        </a:solidFill>
        <a:latin typeface="+mn-lt"/>
        <a:ea typeface="+mn-ea"/>
        <a:cs typeface="+mn-cs"/>
      </a:defRPr>
    </a:lvl1pPr>
    <a:lvl2pPr marL="2084487" algn="l" defTabSz="4168976" rtl="0" eaLnBrk="1" latinLnBrk="0" hangingPunct="1">
      <a:defRPr sz="8200" kern="1200">
        <a:solidFill>
          <a:schemeClr val="tx1"/>
        </a:solidFill>
        <a:latin typeface="+mn-lt"/>
        <a:ea typeface="+mn-ea"/>
        <a:cs typeface="+mn-cs"/>
      </a:defRPr>
    </a:lvl2pPr>
    <a:lvl3pPr marL="4168976" algn="l" defTabSz="4168976" rtl="0" eaLnBrk="1" latinLnBrk="0" hangingPunct="1">
      <a:defRPr sz="8200" kern="1200">
        <a:solidFill>
          <a:schemeClr val="tx1"/>
        </a:solidFill>
        <a:latin typeface="+mn-lt"/>
        <a:ea typeface="+mn-ea"/>
        <a:cs typeface="+mn-cs"/>
      </a:defRPr>
    </a:lvl3pPr>
    <a:lvl4pPr marL="6253463" algn="l" defTabSz="4168976" rtl="0" eaLnBrk="1" latinLnBrk="0" hangingPunct="1">
      <a:defRPr sz="8200" kern="1200">
        <a:solidFill>
          <a:schemeClr val="tx1"/>
        </a:solidFill>
        <a:latin typeface="+mn-lt"/>
        <a:ea typeface="+mn-ea"/>
        <a:cs typeface="+mn-cs"/>
      </a:defRPr>
    </a:lvl4pPr>
    <a:lvl5pPr marL="8337951" algn="l" defTabSz="4168976" rtl="0" eaLnBrk="1" latinLnBrk="0" hangingPunct="1">
      <a:defRPr sz="8200" kern="1200">
        <a:solidFill>
          <a:schemeClr val="tx1"/>
        </a:solidFill>
        <a:latin typeface="+mn-lt"/>
        <a:ea typeface="+mn-ea"/>
        <a:cs typeface="+mn-cs"/>
      </a:defRPr>
    </a:lvl5pPr>
    <a:lvl6pPr marL="10422439" algn="l" defTabSz="4168976" rtl="0" eaLnBrk="1" latinLnBrk="0" hangingPunct="1">
      <a:defRPr sz="8200" kern="1200">
        <a:solidFill>
          <a:schemeClr val="tx1"/>
        </a:solidFill>
        <a:latin typeface="+mn-lt"/>
        <a:ea typeface="+mn-ea"/>
        <a:cs typeface="+mn-cs"/>
      </a:defRPr>
    </a:lvl6pPr>
    <a:lvl7pPr marL="12506930" algn="l" defTabSz="4168976" rtl="0" eaLnBrk="1" latinLnBrk="0" hangingPunct="1">
      <a:defRPr sz="8200" kern="1200">
        <a:solidFill>
          <a:schemeClr val="tx1"/>
        </a:solidFill>
        <a:latin typeface="+mn-lt"/>
        <a:ea typeface="+mn-ea"/>
        <a:cs typeface="+mn-cs"/>
      </a:defRPr>
    </a:lvl7pPr>
    <a:lvl8pPr marL="14591418" algn="l" defTabSz="4168976" rtl="0" eaLnBrk="1" latinLnBrk="0" hangingPunct="1">
      <a:defRPr sz="8200" kern="1200">
        <a:solidFill>
          <a:schemeClr val="tx1"/>
        </a:solidFill>
        <a:latin typeface="+mn-lt"/>
        <a:ea typeface="+mn-ea"/>
        <a:cs typeface="+mn-cs"/>
      </a:defRPr>
    </a:lvl8pPr>
    <a:lvl9pPr marL="16675907" algn="l" defTabSz="416897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80808"/>
    <a:srgbClr val="000000"/>
    <a:srgbClr val="78B832"/>
    <a:srgbClr val="F2F2F2"/>
    <a:srgbClr val="92193A"/>
    <a:srgbClr val="003399"/>
    <a:srgbClr val="0000FF"/>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84" autoAdjust="0"/>
    <p:restoredTop sz="99667" autoAdjust="0"/>
  </p:normalViewPr>
  <p:slideViewPr>
    <p:cSldViewPr>
      <p:cViewPr>
        <p:scale>
          <a:sx n="10" d="100"/>
          <a:sy n="10" d="100"/>
        </p:scale>
        <p:origin x="2520" y="304"/>
      </p:cViewPr>
      <p:guideLst>
        <p:guide orient="horz" pos="13479"/>
        <p:guide pos="953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94CB4A-918C-401C-9757-88795AA5935D}" type="datetimeFigureOut">
              <a:rPr lang="en-US" smtClean="0"/>
              <a:pPr/>
              <a:t>7/21/2019</a:t>
            </a:fld>
            <a:endParaRPr lang="en-US"/>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FFB9E0-6DF5-477E-8611-C7B1B03570C2}" type="slidenum">
              <a:rPr lang="en-US" smtClean="0"/>
              <a:pPr/>
              <a:t>‹#›</a:t>
            </a:fld>
            <a:endParaRPr lang="en-US"/>
          </a:p>
        </p:txBody>
      </p:sp>
    </p:spTree>
    <p:extLst>
      <p:ext uri="{BB962C8B-B14F-4D97-AF65-F5344CB8AC3E}">
        <p14:creationId xmlns:p14="http://schemas.microsoft.com/office/powerpoint/2010/main" val="3113723601"/>
      </p:ext>
    </p:extLst>
  </p:cSld>
  <p:clrMap bg1="lt1" tx1="dk1" bg2="lt2" tx2="dk2" accent1="accent1" accent2="accent2" accent3="accent3" accent4="accent4" accent5="accent5" accent6="accent6" hlink="hlink" folHlink="folHlink"/>
  <p:notesStyle>
    <a:lvl1pPr marL="0" algn="l" defTabSz="4168976" rtl="0" eaLnBrk="1" latinLnBrk="0" hangingPunct="1">
      <a:defRPr sz="5300" kern="1200">
        <a:solidFill>
          <a:schemeClr val="tx1"/>
        </a:solidFill>
        <a:latin typeface="+mn-lt"/>
        <a:ea typeface="+mn-ea"/>
        <a:cs typeface="+mn-cs"/>
      </a:defRPr>
    </a:lvl1pPr>
    <a:lvl2pPr marL="2084487" algn="l" defTabSz="4168976" rtl="0" eaLnBrk="1" latinLnBrk="0" hangingPunct="1">
      <a:defRPr sz="5300" kern="1200">
        <a:solidFill>
          <a:schemeClr val="tx1"/>
        </a:solidFill>
        <a:latin typeface="+mn-lt"/>
        <a:ea typeface="+mn-ea"/>
        <a:cs typeface="+mn-cs"/>
      </a:defRPr>
    </a:lvl2pPr>
    <a:lvl3pPr marL="4168976" algn="l" defTabSz="4168976" rtl="0" eaLnBrk="1" latinLnBrk="0" hangingPunct="1">
      <a:defRPr sz="5300" kern="1200">
        <a:solidFill>
          <a:schemeClr val="tx1"/>
        </a:solidFill>
        <a:latin typeface="+mn-lt"/>
        <a:ea typeface="+mn-ea"/>
        <a:cs typeface="+mn-cs"/>
      </a:defRPr>
    </a:lvl3pPr>
    <a:lvl4pPr marL="6253463" algn="l" defTabSz="4168976" rtl="0" eaLnBrk="1" latinLnBrk="0" hangingPunct="1">
      <a:defRPr sz="5300" kern="1200">
        <a:solidFill>
          <a:schemeClr val="tx1"/>
        </a:solidFill>
        <a:latin typeface="+mn-lt"/>
        <a:ea typeface="+mn-ea"/>
        <a:cs typeface="+mn-cs"/>
      </a:defRPr>
    </a:lvl4pPr>
    <a:lvl5pPr marL="8337951" algn="l" defTabSz="4168976" rtl="0" eaLnBrk="1" latinLnBrk="0" hangingPunct="1">
      <a:defRPr sz="5300" kern="1200">
        <a:solidFill>
          <a:schemeClr val="tx1"/>
        </a:solidFill>
        <a:latin typeface="+mn-lt"/>
        <a:ea typeface="+mn-ea"/>
        <a:cs typeface="+mn-cs"/>
      </a:defRPr>
    </a:lvl5pPr>
    <a:lvl6pPr marL="10422439" algn="l" defTabSz="4168976" rtl="0" eaLnBrk="1" latinLnBrk="0" hangingPunct="1">
      <a:defRPr sz="5300" kern="1200">
        <a:solidFill>
          <a:schemeClr val="tx1"/>
        </a:solidFill>
        <a:latin typeface="+mn-lt"/>
        <a:ea typeface="+mn-ea"/>
        <a:cs typeface="+mn-cs"/>
      </a:defRPr>
    </a:lvl6pPr>
    <a:lvl7pPr marL="12506930" algn="l" defTabSz="4168976" rtl="0" eaLnBrk="1" latinLnBrk="0" hangingPunct="1">
      <a:defRPr sz="5300" kern="1200">
        <a:solidFill>
          <a:schemeClr val="tx1"/>
        </a:solidFill>
        <a:latin typeface="+mn-lt"/>
        <a:ea typeface="+mn-ea"/>
        <a:cs typeface="+mn-cs"/>
      </a:defRPr>
    </a:lvl7pPr>
    <a:lvl8pPr marL="14591418" algn="l" defTabSz="4168976" rtl="0" eaLnBrk="1" latinLnBrk="0" hangingPunct="1">
      <a:defRPr sz="5300" kern="1200">
        <a:solidFill>
          <a:schemeClr val="tx1"/>
        </a:solidFill>
        <a:latin typeface="+mn-lt"/>
        <a:ea typeface="+mn-ea"/>
        <a:cs typeface="+mn-cs"/>
      </a:defRPr>
    </a:lvl8pPr>
    <a:lvl9pPr marL="16675907" algn="l" defTabSz="4168976" rtl="0" eaLnBrk="1" latinLnBrk="0" hangingPunct="1">
      <a:defRPr sz="5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16150" y="685800"/>
            <a:ext cx="24257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1E36E1-A821-42F8-B4F7-F3A9A8C9D15E}" type="slidenum">
              <a:rPr lang="th-TH" smtClean="0">
                <a:solidFill>
                  <a:prstClr val="black"/>
                </a:solidFill>
              </a:rPr>
              <a:pPr/>
              <a:t>1</a:t>
            </a:fld>
            <a:endParaRPr lang="th-TH">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6" name="Rectangle 4"/>
          <p:cNvSpPr>
            <a:spLocks noGrp="1" noChangeArrowheads="1"/>
          </p:cNvSpPr>
          <p:nvPr>
            <p:ph type="dt" sz="half" idx="2"/>
          </p:nvPr>
        </p:nvSpPr>
        <p:spPr>
          <a:xfrm>
            <a:off x="1513363" y="40278098"/>
            <a:ext cx="7062364" cy="1525535"/>
          </a:xfrm>
        </p:spPr>
        <p:txBody>
          <a:bodyPr/>
          <a:lstStyle>
            <a:lvl1pPr>
              <a:defRPr/>
            </a:lvl1pPr>
          </a:lstStyle>
          <a:p>
            <a:endParaRPr lang="en-US">
              <a:solidFill>
                <a:srgbClr val="0E3558"/>
              </a:solidFill>
            </a:endParaRPr>
          </a:p>
        </p:txBody>
      </p:sp>
      <p:sp>
        <p:nvSpPr>
          <p:cNvPr id="3077" name="Rectangle 5"/>
          <p:cNvSpPr>
            <a:spLocks noGrp="1" noChangeArrowheads="1"/>
          </p:cNvSpPr>
          <p:nvPr>
            <p:ph type="ftr" sz="quarter" idx="3"/>
          </p:nvPr>
        </p:nvSpPr>
        <p:spPr>
          <a:xfrm>
            <a:off x="19169274" y="40278098"/>
            <a:ext cx="6557909" cy="1525535"/>
          </a:xfrm>
        </p:spPr>
        <p:txBody>
          <a:bodyPr/>
          <a:lstStyle>
            <a:lvl1pPr>
              <a:defRPr/>
            </a:lvl1pPr>
          </a:lstStyle>
          <a:p>
            <a:r>
              <a:rPr lang="en-US">
                <a:solidFill>
                  <a:srgbClr val="0E3558"/>
                </a:solidFill>
              </a:rPr>
              <a:t>www.themegallery.com</a:t>
            </a:r>
          </a:p>
        </p:txBody>
      </p:sp>
      <p:sp>
        <p:nvSpPr>
          <p:cNvPr id="3078" name="Rectangle 6"/>
          <p:cNvSpPr>
            <a:spLocks noGrp="1" noChangeArrowheads="1"/>
          </p:cNvSpPr>
          <p:nvPr>
            <p:ph type="sldNum" sz="quarter" idx="4"/>
          </p:nvPr>
        </p:nvSpPr>
        <p:spPr>
          <a:xfrm>
            <a:off x="11350227" y="40278098"/>
            <a:ext cx="7062364" cy="1525535"/>
          </a:xfrm>
        </p:spPr>
        <p:txBody>
          <a:bodyPr/>
          <a:lstStyle>
            <a:lvl1pPr>
              <a:defRPr/>
            </a:lvl1pPr>
          </a:lstStyle>
          <a:p>
            <a:fld id="{E6D1DE0B-419B-4113-94B2-E043064D624F}" type="slidenum">
              <a:rPr lang="en-US">
                <a:solidFill>
                  <a:srgbClr val="0E3558"/>
                </a:solidFill>
              </a:rPr>
              <a:pPr/>
              <a:t>‹#›</a:t>
            </a:fld>
            <a:endParaRPr lang="en-US">
              <a:solidFill>
                <a:srgbClr val="0E3558"/>
              </a:solidFill>
            </a:endParaRPr>
          </a:p>
        </p:txBody>
      </p:sp>
      <p:sp>
        <p:nvSpPr>
          <p:cNvPr id="3086" name="Text Box 14"/>
          <p:cNvSpPr txBox="1">
            <a:spLocks noChangeArrowheads="1"/>
          </p:cNvSpPr>
          <p:nvPr/>
        </p:nvSpPr>
        <p:spPr bwMode="auto">
          <a:xfrm>
            <a:off x="25432919" y="39941295"/>
            <a:ext cx="3573220" cy="3282845"/>
          </a:xfrm>
          <a:prstGeom prst="rect">
            <a:avLst/>
          </a:prstGeom>
          <a:noFill/>
          <a:ln w="9525">
            <a:noFill/>
            <a:miter lim="800000"/>
            <a:headEnd/>
            <a:tailEnd/>
          </a:ln>
          <a:effectLst/>
        </p:spPr>
        <p:txBody>
          <a:bodyPr lIns="417417" tIns="208708" rIns="417417" bIns="208708">
            <a:spAutoFit/>
          </a:bodyPr>
          <a:lstStyle/>
          <a:p>
            <a:pPr defTabSz="1014578" fontAlgn="base">
              <a:spcBef>
                <a:spcPct val="0"/>
              </a:spcBef>
              <a:spcAft>
                <a:spcPct val="0"/>
              </a:spcAft>
            </a:pPr>
            <a:r>
              <a:rPr lang="en-US" sz="9000" b="1" dirty="0">
                <a:solidFill>
                  <a:srgbClr val="CC3300"/>
                </a:solidFill>
              </a:rPr>
              <a:t>LOGO</a:t>
            </a:r>
          </a:p>
        </p:txBody>
      </p:sp>
      <p:sp>
        <p:nvSpPr>
          <p:cNvPr id="3075" name="Rectangle 3"/>
          <p:cNvSpPr>
            <a:spLocks noGrp="1" noChangeArrowheads="1"/>
          </p:cNvSpPr>
          <p:nvPr>
            <p:ph type="subTitle" idx="1"/>
          </p:nvPr>
        </p:nvSpPr>
        <p:spPr bwMode="gray">
          <a:xfrm>
            <a:off x="1261139" y="14264748"/>
            <a:ext cx="18664819" cy="2377458"/>
          </a:xfrm>
        </p:spPr>
        <p:txBody>
          <a:bodyPr/>
          <a:lstStyle>
            <a:lvl1pPr marL="0" indent="0" algn="r">
              <a:buFont typeface="Wingdings" pitchFamily="2" charset="2"/>
              <a:buNone/>
              <a:defRPr sz="9000">
                <a:solidFill>
                  <a:schemeClr val="bg1"/>
                </a:solidFill>
              </a:defRPr>
            </a:lvl1pPr>
          </a:lstStyle>
          <a:p>
            <a:r>
              <a:rPr lang="en-US"/>
              <a:t>Click to edit Master subtitle style</a:t>
            </a:r>
          </a:p>
        </p:txBody>
      </p:sp>
      <p:sp>
        <p:nvSpPr>
          <p:cNvPr id="3074" name="Rectangle 2"/>
          <p:cNvSpPr>
            <a:spLocks noGrp="1" noChangeArrowheads="1"/>
          </p:cNvSpPr>
          <p:nvPr>
            <p:ph type="ctrTitle"/>
          </p:nvPr>
        </p:nvSpPr>
        <p:spPr>
          <a:xfrm>
            <a:off x="1261139" y="9985328"/>
            <a:ext cx="18664819" cy="4259612"/>
          </a:xfrm>
        </p:spPr>
        <p:txBody>
          <a:bodyPr/>
          <a:lstStyle>
            <a:lvl1pPr algn="r">
              <a:defRPr sz="18300" b="1">
                <a:solidFill>
                  <a:schemeClr val="bg1"/>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E3558"/>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E3558"/>
                </a:solidFill>
              </a:rPr>
              <a:t>www.themegallery.com</a:t>
            </a:r>
          </a:p>
        </p:txBody>
      </p:sp>
      <p:sp>
        <p:nvSpPr>
          <p:cNvPr id="6" name="Slide Number Placeholder 5"/>
          <p:cNvSpPr>
            <a:spLocks noGrp="1"/>
          </p:cNvSpPr>
          <p:nvPr>
            <p:ph type="sldNum" sz="quarter" idx="12"/>
          </p:nvPr>
        </p:nvSpPr>
        <p:spPr/>
        <p:txBody>
          <a:bodyPr/>
          <a:lstStyle>
            <a:lvl1pPr>
              <a:defRPr/>
            </a:lvl1pPr>
          </a:lstStyle>
          <a:p>
            <a:fld id="{99E06E79-45D6-4A16-AC09-13F5D84CDF3B}" type="slidenum">
              <a:rPr lang="en-US">
                <a:solidFill>
                  <a:srgbClr val="0E3558"/>
                </a:solidFill>
              </a:rPr>
              <a:pPr/>
              <a:t>‹#›</a:t>
            </a:fld>
            <a:endParaRPr lang="en-US">
              <a:solidFill>
                <a:srgbClr val="0E3558"/>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3776" y="2852949"/>
            <a:ext cx="6810137" cy="366128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13364" y="2852949"/>
            <a:ext cx="19925956" cy="366128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E3558"/>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E3558"/>
                </a:solidFill>
              </a:rPr>
              <a:t>www.themegallery.com</a:t>
            </a:r>
          </a:p>
        </p:txBody>
      </p:sp>
      <p:sp>
        <p:nvSpPr>
          <p:cNvPr id="6" name="Slide Number Placeholder 5"/>
          <p:cNvSpPr>
            <a:spLocks noGrp="1"/>
          </p:cNvSpPr>
          <p:nvPr>
            <p:ph type="sldNum" sz="quarter" idx="12"/>
          </p:nvPr>
        </p:nvSpPr>
        <p:spPr/>
        <p:txBody>
          <a:bodyPr/>
          <a:lstStyle>
            <a:lvl1pPr>
              <a:defRPr/>
            </a:lvl1pPr>
          </a:lstStyle>
          <a:p>
            <a:fld id="{7D57C452-0A05-47B4-A9BA-6E8A96F76CC3}" type="slidenum">
              <a:rPr lang="en-US">
                <a:solidFill>
                  <a:srgbClr val="0E3558"/>
                </a:solidFill>
              </a:rPr>
              <a:pPr/>
              <a:t>‹#›</a:t>
            </a:fld>
            <a:endParaRPr lang="en-US">
              <a:solidFill>
                <a:srgbClr val="0E3558"/>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962072" y="2852954"/>
            <a:ext cx="13620275" cy="3041167"/>
          </a:xfrm>
        </p:spPr>
        <p:txBody>
          <a:bodyPr/>
          <a:lstStyle/>
          <a:p>
            <a:r>
              <a:rPr lang="en-US"/>
              <a:t>Click to edit Master title style</a:t>
            </a:r>
          </a:p>
        </p:txBody>
      </p:sp>
      <p:sp>
        <p:nvSpPr>
          <p:cNvPr id="3" name="Table Placeholder 2"/>
          <p:cNvSpPr>
            <a:spLocks noGrp="1"/>
          </p:cNvSpPr>
          <p:nvPr>
            <p:ph type="tbl" idx="1"/>
          </p:nvPr>
        </p:nvSpPr>
        <p:spPr>
          <a:xfrm>
            <a:off x="1513367" y="7607867"/>
            <a:ext cx="27240548" cy="31857933"/>
          </a:xfrm>
        </p:spPr>
        <p:txBody>
          <a:bodyPr/>
          <a:lstStyle/>
          <a:p>
            <a:r>
              <a:rPr lang="en-US"/>
              <a:t>Click icon to add table</a:t>
            </a:r>
          </a:p>
        </p:txBody>
      </p:sp>
      <p:sp>
        <p:nvSpPr>
          <p:cNvPr id="4" name="Date Placeholder 3"/>
          <p:cNvSpPr>
            <a:spLocks noGrp="1"/>
          </p:cNvSpPr>
          <p:nvPr>
            <p:ph type="dt" sz="half" idx="10"/>
          </p:nvPr>
        </p:nvSpPr>
        <p:spPr>
          <a:xfrm>
            <a:off x="1513363" y="39941296"/>
            <a:ext cx="7062364" cy="2001026"/>
          </a:xfrm>
        </p:spPr>
        <p:txBody>
          <a:bodyPr/>
          <a:lstStyle>
            <a:lvl1pPr>
              <a:defRPr/>
            </a:lvl1pPr>
          </a:lstStyle>
          <a:p>
            <a:endParaRPr lang="en-US">
              <a:solidFill>
                <a:srgbClr val="0E3558"/>
              </a:solidFill>
            </a:endParaRPr>
          </a:p>
        </p:txBody>
      </p:sp>
      <p:sp>
        <p:nvSpPr>
          <p:cNvPr id="5" name="Footer Placeholder 4"/>
          <p:cNvSpPr>
            <a:spLocks noGrp="1"/>
          </p:cNvSpPr>
          <p:nvPr>
            <p:ph type="ftr" sz="quarter" idx="11"/>
          </p:nvPr>
        </p:nvSpPr>
        <p:spPr>
          <a:xfrm>
            <a:off x="17908138" y="40248384"/>
            <a:ext cx="7566819" cy="2001026"/>
          </a:xfrm>
        </p:spPr>
        <p:txBody>
          <a:bodyPr/>
          <a:lstStyle>
            <a:lvl1pPr>
              <a:defRPr/>
            </a:lvl1pPr>
          </a:lstStyle>
          <a:p>
            <a:r>
              <a:rPr lang="en-US">
                <a:solidFill>
                  <a:srgbClr val="0E3558"/>
                </a:solidFill>
              </a:rPr>
              <a:t>www.themegallery.com</a:t>
            </a:r>
          </a:p>
        </p:txBody>
      </p:sp>
      <p:sp>
        <p:nvSpPr>
          <p:cNvPr id="6" name="Slide Number Placeholder 5"/>
          <p:cNvSpPr>
            <a:spLocks noGrp="1"/>
          </p:cNvSpPr>
          <p:nvPr>
            <p:ph type="sldNum" sz="quarter" idx="12"/>
          </p:nvPr>
        </p:nvSpPr>
        <p:spPr>
          <a:xfrm>
            <a:off x="13620274" y="39941296"/>
            <a:ext cx="2774500" cy="2001026"/>
          </a:xfrm>
        </p:spPr>
        <p:txBody>
          <a:bodyPr/>
          <a:lstStyle>
            <a:lvl1pPr>
              <a:defRPr/>
            </a:lvl1pPr>
          </a:lstStyle>
          <a:p>
            <a:fld id="{1EC1E794-F70F-45E7-B142-A161011094AF}" type="slidenum">
              <a:rPr lang="en-US">
                <a:solidFill>
                  <a:srgbClr val="0E3558"/>
                </a:solidFill>
              </a:rPr>
              <a:pPr/>
              <a:t>‹#›</a:t>
            </a:fld>
            <a:endParaRPr lang="en-US">
              <a:solidFill>
                <a:srgbClr val="0E3558"/>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E3558"/>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E3558"/>
                </a:solidFill>
              </a:rPr>
              <a:t>www.themegallery.com</a:t>
            </a:r>
          </a:p>
        </p:txBody>
      </p:sp>
      <p:sp>
        <p:nvSpPr>
          <p:cNvPr id="6" name="Slide Number Placeholder 5"/>
          <p:cNvSpPr>
            <a:spLocks noGrp="1"/>
          </p:cNvSpPr>
          <p:nvPr>
            <p:ph type="sldNum" sz="quarter" idx="12"/>
          </p:nvPr>
        </p:nvSpPr>
        <p:spPr/>
        <p:txBody>
          <a:bodyPr/>
          <a:lstStyle>
            <a:lvl1pPr>
              <a:defRPr/>
            </a:lvl1pPr>
          </a:lstStyle>
          <a:p>
            <a:fld id="{A21535BB-4D95-489B-B1D3-66315F9CF887}" type="slidenum">
              <a:rPr lang="en-US">
                <a:solidFill>
                  <a:srgbClr val="0E3558"/>
                </a:solidFill>
              </a:rPr>
              <a:pPr/>
              <a:t>‹#›</a:t>
            </a:fld>
            <a:endParaRPr lang="en-US">
              <a:solidFill>
                <a:srgbClr val="0E3558"/>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6" y="27499265"/>
            <a:ext cx="25727184" cy="8499411"/>
          </a:xfrm>
        </p:spPr>
        <p:txBody>
          <a:bodyPr anchor="t"/>
          <a:lstStyle>
            <a:lvl1pPr algn="l">
              <a:defRPr sz="18300" b="1" cap="all"/>
            </a:lvl1pPr>
          </a:lstStyle>
          <a:p>
            <a:r>
              <a:rPr lang="en-US"/>
              <a:t>Click to edit Master title style</a:t>
            </a:r>
          </a:p>
        </p:txBody>
      </p:sp>
      <p:sp>
        <p:nvSpPr>
          <p:cNvPr id="3" name="Text Placeholder 2"/>
          <p:cNvSpPr>
            <a:spLocks noGrp="1"/>
          </p:cNvSpPr>
          <p:nvPr>
            <p:ph type="body" idx="1"/>
          </p:nvPr>
        </p:nvSpPr>
        <p:spPr>
          <a:xfrm>
            <a:off x="2390906" y="18138031"/>
            <a:ext cx="25727184" cy="9361237"/>
          </a:xfrm>
        </p:spPr>
        <p:txBody>
          <a:bodyPr anchor="b"/>
          <a:lstStyle>
            <a:lvl1pPr marL="0" indent="0">
              <a:buNone/>
              <a:defRPr sz="9000"/>
            </a:lvl1pPr>
            <a:lvl2pPr marL="2087089" indent="0">
              <a:buNone/>
              <a:defRPr sz="8200"/>
            </a:lvl2pPr>
            <a:lvl3pPr marL="4174178" indent="0">
              <a:buNone/>
              <a:defRPr sz="7300"/>
            </a:lvl3pPr>
            <a:lvl4pPr marL="6261268" indent="0">
              <a:buNone/>
              <a:defRPr sz="6500"/>
            </a:lvl4pPr>
            <a:lvl5pPr marL="8348358" indent="0">
              <a:buNone/>
              <a:defRPr sz="6500"/>
            </a:lvl5pPr>
            <a:lvl6pPr marL="10435449" indent="0">
              <a:buNone/>
              <a:defRPr sz="6500"/>
            </a:lvl6pPr>
            <a:lvl7pPr marL="12522538" indent="0">
              <a:buNone/>
              <a:defRPr sz="6500"/>
            </a:lvl7pPr>
            <a:lvl8pPr marL="14609627" indent="0">
              <a:buNone/>
              <a:defRPr sz="6500"/>
            </a:lvl8pPr>
            <a:lvl9pPr marL="16696718" indent="0">
              <a:buNone/>
              <a:defRPr sz="65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E3558"/>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E3558"/>
                </a:solidFill>
              </a:rPr>
              <a:t>www.themegallery.com</a:t>
            </a:r>
          </a:p>
        </p:txBody>
      </p:sp>
      <p:sp>
        <p:nvSpPr>
          <p:cNvPr id="6" name="Slide Number Placeholder 5"/>
          <p:cNvSpPr>
            <a:spLocks noGrp="1"/>
          </p:cNvSpPr>
          <p:nvPr>
            <p:ph type="sldNum" sz="quarter" idx="12"/>
          </p:nvPr>
        </p:nvSpPr>
        <p:spPr/>
        <p:txBody>
          <a:bodyPr/>
          <a:lstStyle>
            <a:lvl1pPr>
              <a:defRPr/>
            </a:lvl1pPr>
          </a:lstStyle>
          <a:p>
            <a:fld id="{CA2AC735-7C88-49A9-9646-0826F460C86E}" type="slidenum">
              <a:rPr lang="en-US">
                <a:solidFill>
                  <a:srgbClr val="0E3558"/>
                </a:solidFill>
              </a:rPr>
              <a:pPr/>
              <a:t>‹#›</a:t>
            </a:fld>
            <a:endParaRPr lang="en-US">
              <a:solidFill>
                <a:srgbClr val="0E3558"/>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13364" y="7607867"/>
            <a:ext cx="13368047" cy="31857933"/>
          </a:xfrm>
        </p:spPr>
        <p:txBody>
          <a:bodyPr/>
          <a:lstStyle>
            <a:lvl1pPr>
              <a:defRPr sz="12700"/>
            </a:lvl1pPr>
            <a:lvl2pPr>
              <a:defRPr sz="11000"/>
            </a:lvl2pPr>
            <a:lvl3pPr>
              <a:defRPr sz="90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85868" y="7607867"/>
            <a:ext cx="13368047" cy="31857933"/>
          </a:xfrm>
        </p:spPr>
        <p:txBody>
          <a:bodyPr/>
          <a:lstStyle>
            <a:lvl1pPr>
              <a:defRPr sz="12700"/>
            </a:lvl1pPr>
            <a:lvl2pPr>
              <a:defRPr sz="11000"/>
            </a:lvl2pPr>
            <a:lvl3pPr>
              <a:defRPr sz="90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solidFill>
                <a:srgbClr val="0E3558"/>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E3558"/>
                </a:solidFill>
              </a:rPr>
              <a:t>www.themegallery.com</a:t>
            </a:r>
          </a:p>
        </p:txBody>
      </p:sp>
      <p:sp>
        <p:nvSpPr>
          <p:cNvPr id="7" name="Slide Number Placeholder 6"/>
          <p:cNvSpPr>
            <a:spLocks noGrp="1"/>
          </p:cNvSpPr>
          <p:nvPr>
            <p:ph type="sldNum" sz="quarter" idx="12"/>
          </p:nvPr>
        </p:nvSpPr>
        <p:spPr/>
        <p:txBody>
          <a:bodyPr/>
          <a:lstStyle>
            <a:lvl1pPr>
              <a:defRPr/>
            </a:lvl1pPr>
          </a:lstStyle>
          <a:p>
            <a:fld id="{2D47C1DC-8443-463D-995A-E11EC030352E}" type="slidenum">
              <a:rPr lang="en-US">
                <a:solidFill>
                  <a:srgbClr val="0E3558"/>
                </a:solidFill>
              </a:rPr>
              <a:pPr/>
              <a:t>‹#›</a:t>
            </a:fld>
            <a:endParaRPr lang="en-US">
              <a:solidFill>
                <a:srgbClr val="0E3558"/>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367" y="1713755"/>
            <a:ext cx="27240548" cy="713237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3367" y="9579178"/>
            <a:ext cx="13373302" cy="3992147"/>
          </a:xfrm>
        </p:spPr>
        <p:txBody>
          <a:bodyPr anchor="b"/>
          <a:lstStyle>
            <a:lvl1pPr marL="0" indent="0">
              <a:buNone/>
              <a:defRPr sz="11000" b="1"/>
            </a:lvl1pPr>
            <a:lvl2pPr marL="2087089" indent="0">
              <a:buNone/>
              <a:defRPr sz="9000" b="1"/>
            </a:lvl2pPr>
            <a:lvl3pPr marL="4174178" indent="0">
              <a:buNone/>
              <a:defRPr sz="8200" b="1"/>
            </a:lvl3pPr>
            <a:lvl4pPr marL="6261268" indent="0">
              <a:buNone/>
              <a:defRPr sz="7300" b="1"/>
            </a:lvl4pPr>
            <a:lvl5pPr marL="8348358" indent="0">
              <a:buNone/>
              <a:defRPr sz="7300" b="1"/>
            </a:lvl5pPr>
            <a:lvl6pPr marL="10435449" indent="0">
              <a:buNone/>
              <a:defRPr sz="7300" b="1"/>
            </a:lvl6pPr>
            <a:lvl7pPr marL="12522538" indent="0">
              <a:buNone/>
              <a:defRPr sz="7300" b="1"/>
            </a:lvl7pPr>
            <a:lvl8pPr marL="14609627" indent="0">
              <a:buNone/>
              <a:defRPr sz="7300" b="1"/>
            </a:lvl8pPr>
            <a:lvl9pPr marL="16696718" indent="0">
              <a:buNone/>
              <a:defRPr sz="7300" b="1"/>
            </a:lvl9pPr>
          </a:lstStyle>
          <a:p>
            <a:pPr lvl="0"/>
            <a:r>
              <a:rPr lang="en-US"/>
              <a:t>Click to edit Master text styles</a:t>
            </a:r>
          </a:p>
        </p:txBody>
      </p:sp>
      <p:sp>
        <p:nvSpPr>
          <p:cNvPr id="4" name="Content Placeholder 3"/>
          <p:cNvSpPr>
            <a:spLocks noGrp="1"/>
          </p:cNvSpPr>
          <p:nvPr>
            <p:ph sz="half" idx="2"/>
          </p:nvPr>
        </p:nvSpPr>
        <p:spPr>
          <a:xfrm>
            <a:off x="1513367" y="13571322"/>
            <a:ext cx="13373302" cy="24656220"/>
          </a:xfrm>
        </p:spPr>
        <p:txBody>
          <a:bodyPr/>
          <a:lstStyle>
            <a:lvl1pPr>
              <a:defRPr sz="11000"/>
            </a:lvl1pPr>
            <a:lvl2pPr>
              <a:defRPr sz="90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5360" y="9579178"/>
            <a:ext cx="13378557" cy="3992147"/>
          </a:xfrm>
        </p:spPr>
        <p:txBody>
          <a:bodyPr anchor="b"/>
          <a:lstStyle>
            <a:lvl1pPr marL="0" indent="0">
              <a:buNone/>
              <a:defRPr sz="11000" b="1"/>
            </a:lvl1pPr>
            <a:lvl2pPr marL="2087089" indent="0">
              <a:buNone/>
              <a:defRPr sz="9000" b="1"/>
            </a:lvl2pPr>
            <a:lvl3pPr marL="4174178" indent="0">
              <a:buNone/>
              <a:defRPr sz="8200" b="1"/>
            </a:lvl3pPr>
            <a:lvl4pPr marL="6261268" indent="0">
              <a:buNone/>
              <a:defRPr sz="7300" b="1"/>
            </a:lvl4pPr>
            <a:lvl5pPr marL="8348358" indent="0">
              <a:buNone/>
              <a:defRPr sz="7300" b="1"/>
            </a:lvl5pPr>
            <a:lvl6pPr marL="10435449" indent="0">
              <a:buNone/>
              <a:defRPr sz="7300" b="1"/>
            </a:lvl6pPr>
            <a:lvl7pPr marL="12522538" indent="0">
              <a:buNone/>
              <a:defRPr sz="7300" b="1"/>
            </a:lvl7pPr>
            <a:lvl8pPr marL="14609627" indent="0">
              <a:buNone/>
              <a:defRPr sz="7300" b="1"/>
            </a:lvl8pPr>
            <a:lvl9pPr marL="16696718" indent="0">
              <a:buNone/>
              <a:defRPr sz="7300" b="1"/>
            </a:lvl9pPr>
          </a:lstStyle>
          <a:p>
            <a:pPr lvl="0"/>
            <a:r>
              <a:rPr lang="en-US"/>
              <a:t>Click to edit Master text styles</a:t>
            </a:r>
          </a:p>
        </p:txBody>
      </p:sp>
      <p:sp>
        <p:nvSpPr>
          <p:cNvPr id="6" name="Content Placeholder 5"/>
          <p:cNvSpPr>
            <a:spLocks noGrp="1"/>
          </p:cNvSpPr>
          <p:nvPr>
            <p:ph sz="quarter" idx="4"/>
          </p:nvPr>
        </p:nvSpPr>
        <p:spPr>
          <a:xfrm>
            <a:off x="15375360" y="13571322"/>
            <a:ext cx="13378557" cy="24656220"/>
          </a:xfrm>
        </p:spPr>
        <p:txBody>
          <a:bodyPr/>
          <a:lstStyle>
            <a:lvl1pPr>
              <a:defRPr sz="11000"/>
            </a:lvl1pPr>
            <a:lvl2pPr>
              <a:defRPr sz="90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solidFill>
                <a:srgbClr val="0E3558"/>
              </a:solidFill>
            </a:endParaRPr>
          </a:p>
        </p:txBody>
      </p:sp>
      <p:sp>
        <p:nvSpPr>
          <p:cNvPr id="8" name="Footer Placeholder 7"/>
          <p:cNvSpPr>
            <a:spLocks noGrp="1"/>
          </p:cNvSpPr>
          <p:nvPr>
            <p:ph type="ftr" sz="quarter" idx="11"/>
          </p:nvPr>
        </p:nvSpPr>
        <p:spPr/>
        <p:txBody>
          <a:bodyPr/>
          <a:lstStyle>
            <a:lvl1pPr>
              <a:defRPr/>
            </a:lvl1pPr>
          </a:lstStyle>
          <a:p>
            <a:r>
              <a:rPr lang="en-US">
                <a:solidFill>
                  <a:srgbClr val="0E3558"/>
                </a:solidFill>
              </a:rPr>
              <a:t>www.themegallery.com</a:t>
            </a:r>
          </a:p>
        </p:txBody>
      </p:sp>
      <p:sp>
        <p:nvSpPr>
          <p:cNvPr id="9" name="Slide Number Placeholder 8"/>
          <p:cNvSpPr>
            <a:spLocks noGrp="1"/>
          </p:cNvSpPr>
          <p:nvPr>
            <p:ph type="sldNum" sz="quarter" idx="12"/>
          </p:nvPr>
        </p:nvSpPr>
        <p:spPr/>
        <p:txBody>
          <a:bodyPr/>
          <a:lstStyle>
            <a:lvl1pPr>
              <a:defRPr/>
            </a:lvl1pPr>
          </a:lstStyle>
          <a:p>
            <a:fld id="{321CC5F5-D7EF-47AE-BC1F-59E75D07DFBA}" type="slidenum">
              <a:rPr lang="en-US">
                <a:solidFill>
                  <a:srgbClr val="0E3558"/>
                </a:solidFill>
              </a:rPr>
              <a:pPr/>
              <a:t>‹#›</a:t>
            </a:fld>
            <a:endParaRPr lang="en-US">
              <a:solidFill>
                <a:srgbClr val="0E3558"/>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solidFill>
                <a:srgbClr val="0E3558"/>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E3558"/>
                </a:solidFill>
              </a:rPr>
              <a:t>www.themegallery.com</a:t>
            </a:r>
          </a:p>
        </p:txBody>
      </p:sp>
      <p:sp>
        <p:nvSpPr>
          <p:cNvPr id="5" name="Slide Number Placeholder 4"/>
          <p:cNvSpPr>
            <a:spLocks noGrp="1"/>
          </p:cNvSpPr>
          <p:nvPr>
            <p:ph type="sldNum" sz="quarter" idx="12"/>
          </p:nvPr>
        </p:nvSpPr>
        <p:spPr/>
        <p:txBody>
          <a:bodyPr/>
          <a:lstStyle>
            <a:lvl1pPr>
              <a:defRPr/>
            </a:lvl1pPr>
          </a:lstStyle>
          <a:p>
            <a:fld id="{A463C341-CE19-4698-A627-13443C46C0CD}" type="slidenum">
              <a:rPr lang="en-US">
                <a:solidFill>
                  <a:srgbClr val="0E3558"/>
                </a:solidFill>
              </a:rPr>
              <a:pPr/>
              <a:t>‹#›</a:t>
            </a:fld>
            <a:endParaRPr lang="en-US">
              <a:solidFill>
                <a:srgbClr val="0E3558"/>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E3558"/>
              </a:solidFill>
            </a:endParaRPr>
          </a:p>
        </p:txBody>
      </p:sp>
      <p:sp>
        <p:nvSpPr>
          <p:cNvPr id="3" name="Footer Placeholder 2"/>
          <p:cNvSpPr>
            <a:spLocks noGrp="1"/>
          </p:cNvSpPr>
          <p:nvPr>
            <p:ph type="ftr" sz="quarter" idx="11"/>
          </p:nvPr>
        </p:nvSpPr>
        <p:spPr/>
        <p:txBody>
          <a:bodyPr/>
          <a:lstStyle>
            <a:lvl1pPr>
              <a:defRPr/>
            </a:lvl1pPr>
          </a:lstStyle>
          <a:p>
            <a:r>
              <a:rPr lang="en-US">
                <a:solidFill>
                  <a:srgbClr val="0E3558"/>
                </a:solidFill>
              </a:rPr>
              <a:t>www.themegallery.com</a:t>
            </a:r>
          </a:p>
        </p:txBody>
      </p:sp>
      <p:sp>
        <p:nvSpPr>
          <p:cNvPr id="4" name="Slide Number Placeholder 3"/>
          <p:cNvSpPr>
            <a:spLocks noGrp="1"/>
          </p:cNvSpPr>
          <p:nvPr>
            <p:ph type="sldNum" sz="quarter" idx="12"/>
          </p:nvPr>
        </p:nvSpPr>
        <p:spPr/>
        <p:txBody>
          <a:bodyPr/>
          <a:lstStyle>
            <a:lvl1pPr>
              <a:defRPr/>
            </a:lvl1pPr>
          </a:lstStyle>
          <a:p>
            <a:fld id="{F3D7CF54-1FE2-4B6B-8CF8-10E9969A4970}" type="slidenum">
              <a:rPr lang="en-US">
                <a:solidFill>
                  <a:srgbClr val="0E3558"/>
                </a:solidFill>
              </a:rPr>
              <a:pPr/>
              <a:t>‹#›</a:t>
            </a:fld>
            <a:endParaRPr lang="en-US">
              <a:solidFill>
                <a:srgbClr val="0E3558"/>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67" y="1703845"/>
            <a:ext cx="9957726" cy="7251247"/>
          </a:xfrm>
        </p:spPr>
        <p:txBody>
          <a:bodyPr anchor="b"/>
          <a:lstStyle>
            <a:lvl1pPr algn="l">
              <a:defRPr sz="9000" b="1"/>
            </a:lvl1pPr>
          </a:lstStyle>
          <a:p>
            <a:r>
              <a:rPr lang="en-US"/>
              <a:t>Click to edit Master title style</a:t>
            </a:r>
          </a:p>
        </p:txBody>
      </p:sp>
      <p:sp>
        <p:nvSpPr>
          <p:cNvPr id="3" name="Content Placeholder 2"/>
          <p:cNvSpPr>
            <a:spLocks noGrp="1"/>
          </p:cNvSpPr>
          <p:nvPr>
            <p:ph idx="1"/>
          </p:nvPr>
        </p:nvSpPr>
        <p:spPr>
          <a:xfrm>
            <a:off x="11833665" y="1703850"/>
            <a:ext cx="16920247" cy="36523695"/>
          </a:xfrm>
        </p:spPr>
        <p:txBody>
          <a:bodyPr/>
          <a:lstStyle>
            <a:lvl1pPr>
              <a:defRPr sz="14700"/>
            </a:lvl1pPr>
            <a:lvl2pPr>
              <a:defRPr sz="12700"/>
            </a:lvl2pPr>
            <a:lvl3pPr>
              <a:defRPr sz="11000"/>
            </a:lvl3pPr>
            <a:lvl4pPr>
              <a:defRPr sz="9000"/>
            </a:lvl4pPr>
            <a:lvl5pPr>
              <a:defRPr sz="9000"/>
            </a:lvl5pPr>
            <a:lvl6pPr>
              <a:defRPr sz="9000"/>
            </a:lvl6pPr>
            <a:lvl7pPr>
              <a:defRPr sz="9000"/>
            </a:lvl7pPr>
            <a:lvl8pPr>
              <a:defRPr sz="9000"/>
            </a:lvl8pPr>
            <a:lvl9pPr>
              <a:defRPr sz="9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367" y="8955097"/>
            <a:ext cx="9957726" cy="29272450"/>
          </a:xfrm>
        </p:spPr>
        <p:txBody>
          <a:bodyPr/>
          <a:lstStyle>
            <a:lvl1pPr marL="0" indent="0">
              <a:buNone/>
              <a:defRPr sz="6500"/>
            </a:lvl1pPr>
            <a:lvl2pPr marL="2087089" indent="0">
              <a:buNone/>
              <a:defRPr sz="5300"/>
            </a:lvl2pPr>
            <a:lvl3pPr marL="4174178" indent="0">
              <a:buNone/>
              <a:defRPr sz="4600"/>
            </a:lvl3pPr>
            <a:lvl4pPr marL="6261268" indent="0">
              <a:buNone/>
              <a:defRPr sz="4100"/>
            </a:lvl4pPr>
            <a:lvl5pPr marL="8348358" indent="0">
              <a:buNone/>
              <a:defRPr sz="4100"/>
            </a:lvl5pPr>
            <a:lvl6pPr marL="10435449" indent="0">
              <a:buNone/>
              <a:defRPr sz="4100"/>
            </a:lvl6pPr>
            <a:lvl7pPr marL="12522538" indent="0">
              <a:buNone/>
              <a:defRPr sz="4100"/>
            </a:lvl7pPr>
            <a:lvl8pPr marL="14609627" indent="0">
              <a:buNone/>
              <a:defRPr sz="4100"/>
            </a:lvl8pPr>
            <a:lvl9pPr marL="16696718"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E3558"/>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E3558"/>
                </a:solidFill>
              </a:rPr>
              <a:t>www.themegallery.com</a:t>
            </a:r>
          </a:p>
        </p:txBody>
      </p:sp>
      <p:sp>
        <p:nvSpPr>
          <p:cNvPr id="7" name="Slide Number Placeholder 6"/>
          <p:cNvSpPr>
            <a:spLocks noGrp="1"/>
          </p:cNvSpPr>
          <p:nvPr>
            <p:ph type="sldNum" sz="quarter" idx="12"/>
          </p:nvPr>
        </p:nvSpPr>
        <p:spPr/>
        <p:txBody>
          <a:bodyPr/>
          <a:lstStyle>
            <a:lvl1pPr>
              <a:defRPr/>
            </a:lvl1pPr>
          </a:lstStyle>
          <a:p>
            <a:fld id="{9E8606A7-718E-4094-AEAC-52C84B3395BA}" type="slidenum">
              <a:rPr lang="en-US">
                <a:solidFill>
                  <a:srgbClr val="0E3558"/>
                </a:solidFill>
              </a:rPr>
              <a:pPr/>
              <a:t>‹#›</a:t>
            </a:fld>
            <a:endParaRPr lang="en-US">
              <a:solidFill>
                <a:srgbClr val="0E3558"/>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601" y="29955967"/>
            <a:ext cx="18160365" cy="3536471"/>
          </a:xfrm>
        </p:spPr>
        <p:txBody>
          <a:bodyPr anchor="b"/>
          <a:lstStyle>
            <a:lvl1pPr algn="l">
              <a:defRPr sz="9000" b="1"/>
            </a:lvl1pPr>
          </a:lstStyle>
          <a:p>
            <a:r>
              <a:rPr lang="en-US"/>
              <a:t>Click to edit Master title style</a:t>
            </a:r>
          </a:p>
        </p:txBody>
      </p:sp>
      <p:sp>
        <p:nvSpPr>
          <p:cNvPr id="3" name="Picture Placeholder 2"/>
          <p:cNvSpPr>
            <a:spLocks noGrp="1"/>
          </p:cNvSpPr>
          <p:nvPr>
            <p:ph type="pic" idx="1"/>
          </p:nvPr>
        </p:nvSpPr>
        <p:spPr>
          <a:xfrm>
            <a:off x="5932601" y="3823745"/>
            <a:ext cx="18160365" cy="25676543"/>
          </a:xfrm>
        </p:spPr>
        <p:txBody>
          <a:bodyPr/>
          <a:lstStyle>
            <a:lvl1pPr marL="0" indent="0">
              <a:buNone/>
              <a:defRPr sz="14700"/>
            </a:lvl1pPr>
            <a:lvl2pPr marL="2087089" indent="0">
              <a:buNone/>
              <a:defRPr sz="12700"/>
            </a:lvl2pPr>
            <a:lvl3pPr marL="4174178" indent="0">
              <a:buNone/>
              <a:defRPr sz="11000"/>
            </a:lvl3pPr>
            <a:lvl4pPr marL="6261268" indent="0">
              <a:buNone/>
              <a:defRPr sz="9000"/>
            </a:lvl4pPr>
            <a:lvl5pPr marL="8348358" indent="0">
              <a:buNone/>
              <a:defRPr sz="9000"/>
            </a:lvl5pPr>
            <a:lvl6pPr marL="10435449" indent="0">
              <a:buNone/>
              <a:defRPr sz="9000"/>
            </a:lvl6pPr>
            <a:lvl7pPr marL="12522538" indent="0">
              <a:buNone/>
              <a:defRPr sz="9000"/>
            </a:lvl7pPr>
            <a:lvl8pPr marL="14609627" indent="0">
              <a:buNone/>
              <a:defRPr sz="9000"/>
            </a:lvl8pPr>
            <a:lvl9pPr marL="16696718" indent="0">
              <a:buNone/>
              <a:defRPr sz="9000"/>
            </a:lvl9pPr>
          </a:lstStyle>
          <a:p>
            <a:r>
              <a:rPr lang="en-US"/>
              <a:t>Click icon to add picture</a:t>
            </a:r>
          </a:p>
        </p:txBody>
      </p:sp>
      <p:sp>
        <p:nvSpPr>
          <p:cNvPr id="4" name="Text Placeholder 3"/>
          <p:cNvSpPr>
            <a:spLocks noGrp="1"/>
          </p:cNvSpPr>
          <p:nvPr>
            <p:ph type="body" sz="half" idx="2"/>
          </p:nvPr>
        </p:nvSpPr>
        <p:spPr>
          <a:xfrm>
            <a:off x="5932601" y="33492438"/>
            <a:ext cx="18160365" cy="5022377"/>
          </a:xfrm>
        </p:spPr>
        <p:txBody>
          <a:bodyPr/>
          <a:lstStyle>
            <a:lvl1pPr marL="0" indent="0">
              <a:buNone/>
              <a:defRPr sz="6500"/>
            </a:lvl1pPr>
            <a:lvl2pPr marL="2087089" indent="0">
              <a:buNone/>
              <a:defRPr sz="5300"/>
            </a:lvl2pPr>
            <a:lvl3pPr marL="4174178" indent="0">
              <a:buNone/>
              <a:defRPr sz="4600"/>
            </a:lvl3pPr>
            <a:lvl4pPr marL="6261268" indent="0">
              <a:buNone/>
              <a:defRPr sz="4100"/>
            </a:lvl4pPr>
            <a:lvl5pPr marL="8348358" indent="0">
              <a:buNone/>
              <a:defRPr sz="4100"/>
            </a:lvl5pPr>
            <a:lvl6pPr marL="10435449" indent="0">
              <a:buNone/>
              <a:defRPr sz="4100"/>
            </a:lvl6pPr>
            <a:lvl7pPr marL="12522538" indent="0">
              <a:buNone/>
              <a:defRPr sz="4100"/>
            </a:lvl7pPr>
            <a:lvl8pPr marL="14609627" indent="0">
              <a:buNone/>
              <a:defRPr sz="4100"/>
            </a:lvl8pPr>
            <a:lvl9pPr marL="16696718"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E3558"/>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E3558"/>
                </a:solidFill>
              </a:rPr>
              <a:t>www.themegallery.com</a:t>
            </a:r>
          </a:p>
        </p:txBody>
      </p:sp>
      <p:sp>
        <p:nvSpPr>
          <p:cNvPr id="7" name="Slide Number Placeholder 6"/>
          <p:cNvSpPr>
            <a:spLocks noGrp="1"/>
          </p:cNvSpPr>
          <p:nvPr>
            <p:ph type="sldNum" sz="quarter" idx="12"/>
          </p:nvPr>
        </p:nvSpPr>
        <p:spPr/>
        <p:txBody>
          <a:bodyPr/>
          <a:lstStyle>
            <a:lvl1pPr>
              <a:defRPr/>
            </a:lvl1pPr>
          </a:lstStyle>
          <a:p>
            <a:fld id="{093A3E16-E252-42CE-BD05-147F03989A6C}" type="slidenum">
              <a:rPr lang="en-US">
                <a:solidFill>
                  <a:srgbClr val="0E3558"/>
                </a:solidFill>
              </a:rPr>
              <a:pPr/>
              <a:t>‹#›</a:t>
            </a:fld>
            <a:endParaRPr lang="en-US">
              <a:solidFill>
                <a:srgbClr val="0E3558"/>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56"/>
          <p:cNvGrpSpPr>
            <a:grpSpLocks/>
          </p:cNvGrpSpPr>
          <p:nvPr/>
        </p:nvGrpSpPr>
        <p:grpSpPr bwMode="auto">
          <a:xfrm>
            <a:off x="26281" y="3130319"/>
            <a:ext cx="3667805" cy="2100088"/>
            <a:chOff x="5" y="316"/>
            <a:chExt cx="698" cy="212"/>
          </a:xfrm>
        </p:grpSpPr>
        <p:sp>
          <p:nvSpPr>
            <p:cNvPr id="1044" name="Rectangle 20"/>
            <p:cNvSpPr>
              <a:spLocks noChangeArrowheads="1"/>
            </p:cNvSpPr>
            <p:nvPr userDrawn="1"/>
          </p:nvSpPr>
          <p:spPr bwMode="gray">
            <a:xfrm>
              <a:off x="5" y="480"/>
              <a:ext cx="698" cy="48"/>
            </a:xfrm>
            <a:prstGeom prst="rect">
              <a:avLst/>
            </a:prstGeom>
            <a:gradFill rotWithShape="1">
              <a:gsLst>
                <a:gs pos="0">
                  <a:schemeClr val="bg2">
                    <a:gamma/>
                    <a:tint val="36471"/>
                    <a:invGamma/>
                  </a:schemeClr>
                </a:gs>
                <a:gs pos="100000">
                  <a:schemeClr val="bg2"/>
                </a:gs>
              </a:gsLst>
              <a:lin ang="0" scaled="1"/>
            </a:gradFill>
            <a:ln w="9525">
              <a:noFill/>
              <a:miter lim="800000"/>
              <a:headEnd/>
              <a:tailEnd/>
            </a:ln>
            <a:effectLst/>
          </p:spPr>
          <p:txBody>
            <a:bodyPr wrap="none" anchor="ctr"/>
            <a:lstStyle/>
            <a:p>
              <a:pPr defTabSz="1014578" fontAlgn="base">
                <a:spcBef>
                  <a:spcPct val="0"/>
                </a:spcBef>
                <a:spcAft>
                  <a:spcPct val="0"/>
                </a:spcAft>
              </a:pPr>
              <a:endParaRPr lang="th-TH" sz="2000" dirty="0">
                <a:solidFill>
                  <a:srgbClr val="0E3558"/>
                </a:solidFill>
              </a:endParaRPr>
            </a:p>
          </p:txBody>
        </p:sp>
        <p:sp>
          <p:nvSpPr>
            <p:cNvPr id="1045" name="Rectangle 21"/>
            <p:cNvSpPr>
              <a:spLocks noChangeArrowheads="1"/>
            </p:cNvSpPr>
            <p:nvPr userDrawn="1"/>
          </p:nvSpPr>
          <p:spPr bwMode="gray">
            <a:xfrm>
              <a:off x="5" y="427"/>
              <a:ext cx="698" cy="48"/>
            </a:xfrm>
            <a:prstGeom prst="rect">
              <a:avLst/>
            </a:prstGeom>
            <a:gradFill rotWithShape="1">
              <a:gsLst>
                <a:gs pos="0">
                  <a:schemeClr val="bg2">
                    <a:gamma/>
                    <a:tint val="36471"/>
                    <a:invGamma/>
                  </a:schemeClr>
                </a:gs>
                <a:gs pos="100000">
                  <a:schemeClr val="bg2"/>
                </a:gs>
              </a:gsLst>
              <a:lin ang="0" scaled="1"/>
            </a:gradFill>
            <a:ln w="9525">
              <a:noFill/>
              <a:miter lim="800000"/>
              <a:headEnd/>
              <a:tailEnd/>
            </a:ln>
            <a:effectLst/>
          </p:spPr>
          <p:txBody>
            <a:bodyPr wrap="none" anchor="ctr"/>
            <a:lstStyle/>
            <a:p>
              <a:pPr defTabSz="1014578" fontAlgn="base">
                <a:spcBef>
                  <a:spcPct val="0"/>
                </a:spcBef>
                <a:spcAft>
                  <a:spcPct val="0"/>
                </a:spcAft>
              </a:pPr>
              <a:endParaRPr lang="th-TH" sz="2000" dirty="0">
                <a:solidFill>
                  <a:srgbClr val="0E3558"/>
                </a:solidFill>
              </a:endParaRPr>
            </a:p>
          </p:txBody>
        </p:sp>
        <p:sp>
          <p:nvSpPr>
            <p:cNvPr id="1046" name="Rectangle 22"/>
            <p:cNvSpPr>
              <a:spLocks noChangeArrowheads="1"/>
            </p:cNvSpPr>
            <p:nvPr userDrawn="1"/>
          </p:nvSpPr>
          <p:spPr bwMode="gray">
            <a:xfrm>
              <a:off x="5" y="369"/>
              <a:ext cx="698" cy="48"/>
            </a:xfrm>
            <a:prstGeom prst="rect">
              <a:avLst/>
            </a:prstGeom>
            <a:gradFill rotWithShape="1">
              <a:gsLst>
                <a:gs pos="0">
                  <a:schemeClr val="bg2">
                    <a:gamma/>
                    <a:tint val="36471"/>
                    <a:invGamma/>
                  </a:schemeClr>
                </a:gs>
                <a:gs pos="100000">
                  <a:schemeClr val="bg2"/>
                </a:gs>
              </a:gsLst>
              <a:lin ang="0" scaled="1"/>
            </a:gradFill>
            <a:ln w="9525">
              <a:noFill/>
              <a:miter lim="800000"/>
              <a:headEnd/>
              <a:tailEnd/>
            </a:ln>
            <a:effectLst/>
          </p:spPr>
          <p:txBody>
            <a:bodyPr wrap="none" anchor="ctr"/>
            <a:lstStyle/>
            <a:p>
              <a:pPr defTabSz="1014578" fontAlgn="base">
                <a:spcBef>
                  <a:spcPct val="0"/>
                </a:spcBef>
                <a:spcAft>
                  <a:spcPct val="0"/>
                </a:spcAft>
              </a:pPr>
              <a:endParaRPr lang="th-TH" sz="2000" dirty="0">
                <a:solidFill>
                  <a:srgbClr val="0E3558"/>
                </a:solidFill>
              </a:endParaRPr>
            </a:p>
          </p:txBody>
        </p:sp>
        <p:sp>
          <p:nvSpPr>
            <p:cNvPr id="1047" name="Rectangle 23"/>
            <p:cNvSpPr>
              <a:spLocks noChangeArrowheads="1"/>
            </p:cNvSpPr>
            <p:nvPr userDrawn="1"/>
          </p:nvSpPr>
          <p:spPr bwMode="gray">
            <a:xfrm>
              <a:off x="5" y="316"/>
              <a:ext cx="698" cy="48"/>
            </a:xfrm>
            <a:prstGeom prst="rect">
              <a:avLst/>
            </a:prstGeom>
            <a:gradFill rotWithShape="1">
              <a:gsLst>
                <a:gs pos="0">
                  <a:schemeClr val="bg2">
                    <a:gamma/>
                    <a:tint val="36471"/>
                    <a:invGamma/>
                  </a:schemeClr>
                </a:gs>
                <a:gs pos="100000">
                  <a:schemeClr val="bg2"/>
                </a:gs>
              </a:gsLst>
              <a:lin ang="0" scaled="1"/>
            </a:gradFill>
            <a:ln w="9525">
              <a:noFill/>
              <a:miter lim="800000"/>
              <a:headEnd/>
              <a:tailEnd/>
            </a:ln>
            <a:effectLst/>
          </p:spPr>
          <p:txBody>
            <a:bodyPr wrap="none" anchor="ctr"/>
            <a:lstStyle/>
            <a:p>
              <a:pPr defTabSz="1014578" fontAlgn="base">
                <a:spcBef>
                  <a:spcPct val="0"/>
                </a:spcBef>
                <a:spcAft>
                  <a:spcPct val="0"/>
                </a:spcAft>
              </a:pPr>
              <a:endParaRPr lang="th-TH" sz="2000" dirty="0">
                <a:solidFill>
                  <a:srgbClr val="0E3558"/>
                </a:solidFill>
              </a:endParaRPr>
            </a:p>
          </p:txBody>
        </p:sp>
      </p:grpSp>
      <p:sp>
        <p:nvSpPr>
          <p:cNvPr id="1027" name="Rectangle 3"/>
          <p:cNvSpPr>
            <a:spLocks noGrp="1" noChangeArrowheads="1"/>
          </p:cNvSpPr>
          <p:nvPr>
            <p:ph type="body" idx="1"/>
          </p:nvPr>
        </p:nvSpPr>
        <p:spPr bwMode="auto">
          <a:xfrm>
            <a:off x="1513367" y="7607867"/>
            <a:ext cx="27240548" cy="31857933"/>
          </a:xfrm>
          <a:prstGeom prst="rect">
            <a:avLst/>
          </a:prstGeom>
          <a:noFill/>
          <a:ln w="9525">
            <a:noFill/>
            <a:miter lim="800000"/>
            <a:headEnd/>
            <a:tailEnd/>
          </a:ln>
          <a:effectLst/>
        </p:spPr>
        <p:txBody>
          <a:bodyPr vert="horz" wrap="square" lIns="417417" tIns="208708" rIns="417417" bIns="20870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513363" y="39941296"/>
            <a:ext cx="7062364" cy="2001026"/>
          </a:xfrm>
          <a:prstGeom prst="rect">
            <a:avLst/>
          </a:prstGeom>
          <a:noFill/>
          <a:ln w="9525">
            <a:noFill/>
            <a:miter lim="800000"/>
            <a:headEnd/>
            <a:tailEnd/>
          </a:ln>
          <a:effectLst/>
        </p:spPr>
        <p:txBody>
          <a:bodyPr vert="horz" wrap="square" lIns="417417" tIns="208708" rIns="417417" bIns="208708" numCol="1" anchor="t" anchorCtr="0" compatLnSpc="1">
            <a:prstTxWarp prst="textNoShape">
              <a:avLst/>
            </a:prstTxWarp>
          </a:bodyPr>
          <a:lstStyle>
            <a:lvl1pPr defTabSz="1014578" fontAlgn="base">
              <a:spcBef>
                <a:spcPct val="0"/>
              </a:spcBef>
              <a:spcAft>
                <a:spcPct val="0"/>
              </a:spcAft>
              <a:defRPr sz="5300"/>
            </a:lvl1pPr>
          </a:lstStyle>
          <a:p>
            <a:endParaRPr lang="en-US" dirty="0">
              <a:solidFill>
                <a:srgbClr val="0E3558"/>
              </a:solidFill>
            </a:endParaRPr>
          </a:p>
        </p:txBody>
      </p:sp>
      <p:sp>
        <p:nvSpPr>
          <p:cNvPr id="1029" name="Rectangle 5"/>
          <p:cNvSpPr>
            <a:spLocks noGrp="1" noChangeArrowheads="1"/>
          </p:cNvSpPr>
          <p:nvPr>
            <p:ph type="ftr" sz="quarter" idx="3"/>
          </p:nvPr>
        </p:nvSpPr>
        <p:spPr bwMode="auto">
          <a:xfrm>
            <a:off x="17908138" y="40248384"/>
            <a:ext cx="7566819" cy="2001026"/>
          </a:xfrm>
          <a:prstGeom prst="rect">
            <a:avLst/>
          </a:prstGeom>
          <a:noFill/>
          <a:ln w="9525">
            <a:noFill/>
            <a:miter lim="800000"/>
            <a:headEnd/>
            <a:tailEnd/>
          </a:ln>
          <a:effectLst/>
        </p:spPr>
        <p:txBody>
          <a:bodyPr vert="horz" wrap="square" lIns="417417" tIns="208708" rIns="417417" bIns="208708" numCol="1" anchor="t" anchorCtr="0" compatLnSpc="1">
            <a:prstTxWarp prst="textNoShape">
              <a:avLst/>
            </a:prstTxWarp>
          </a:bodyPr>
          <a:lstStyle>
            <a:lvl1pPr algn="r" defTabSz="1014578" fontAlgn="base">
              <a:spcBef>
                <a:spcPct val="0"/>
              </a:spcBef>
              <a:spcAft>
                <a:spcPct val="0"/>
              </a:spcAft>
              <a:defRPr sz="5300" b="1"/>
            </a:lvl1pPr>
          </a:lstStyle>
          <a:p>
            <a:r>
              <a:rPr lang="en-US" dirty="0">
                <a:solidFill>
                  <a:srgbClr val="0E3558"/>
                </a:solidFill>
              </a:rPr>
              <a:t>www.themegallery.com</a:t>
            </a:r>
          </a:p>
        </p:txBody>
      </p:sp>
      <p:sp>
        <p:nvSpPr>
          <p:cNvPr id="1030" name="Rectangle 6"/>
          <p:cNvSpPr>
            <a:spLocks noGrp="1" noChangeArrowheads="1"/>
          </p:cNvSpPr>
          <p:nvPr>
            <p:ph type="sldNum" sz="quarter" idx="4"/>
          </p:nvPr>
        </p:nvSpPr>
        <p:spPr bwMode="auto">
          <a:xfrm>
            <a:off x="13620274" y="39941296"/>
            <a:ext cx="2774500" cy="2001026"/>
          </a:xfrm>
          <a:prstGeom prst="rect">
            <a:avLst/>
          </a:prstGeom>
          <a:noFill/>
          <a:ln w="9525">
            <a:noFill/>
            <a:miter lim="800000"/>
            <a:headEnd/>
            <a:tailEnd/>
          </a:ln>
          <a:effectLst/>
        </p:spPr>
        <p:txBody>
          <a:bodyPr vert="horz" wrap="square" lIns="417417" tIns="208708" rIns="417417" bIns="208708" numCol="1" anchor="t" anchorCtr="0" compatLnSpc="1">
            <a:prstTxWarp prst="textNoShape">
              <a:avLst/>
            </a:prstTxWarp>
          </a:bodyPr>
          <a:lstStyle>
            <a:lvl1pPr algn="ctr" defTabSz="1014578" fontAlgn="base">
              <a:spcBef>
                <a:spcPct val="0"/>
              </a:spcBef>
              <a:spcAft>
                <a:spcPct val="0"/>
              </a:spcAft>
              <a:defRPr sz="5300"/>
            </a:lvl1pPr>
          </a:lstStyle>
          <a:p>
            <a:fld id="{2E379DA7-FA91-48CB-8006-D00689AE3BD4}" type="slidenum">
              <a:rPr lang="en-US" smtClean="0">
                <a:solidFill>
                  <a:srgbClr val="0E3558"/>
                </a:solidFill>
              </a:rPr>
              <a:pPr/>
              <a:t>‹#›</a:t>
            </a:fld>
            <a:endParaRPr lang="en-US" dirty="0">
              <a:solidFill>
                <a:srgbClr val="0E3558"/>
              </a:solidFill>
            </a:endParaRPr>
          </a:p>
        </p:txBody>
      </p:sp>
      <p:sp>
        <p:nvSpPr>
          <p:cNvPr id="1037" name="Text Box 13"/>
          <p:cNvSpPr txBox="1">
            <a:spLocks noChangeArrowheads="1"/>
          </p:cNvSpPr>
          <p:nvPr/>
        </p:nvSpPr>
        <p:spPr bwMode="gray">
          <a:xfrm>
            <a:off x="25091368" y="39842234"/>
            <a:ext cx="3158094" cy="3282845"/>
          </a:xfrm>
          <a:prstGeom prst="rect">
            <a:avLst/>
          </a:prstGeom>
          <a:noFill/>
          <a:ln w="9525">
            <a:noFill/>
            <a:miter lim="800000"/>
            <a:headEnd/>
            <a:tailEnd/>
          </a:ln>
          <a:effectLst/>
        </p:spPr>
        <p:txBody>
          <a:bodyPr lIns="417417" tIns="208708" rIns="417417" bIns="208708">
            <a:spAutoFit/>
          </a:bodyPr>
          <a:lstStyle/>
          <a:p>
            <a:pPr defTabSz="1014578" fontAlgn="base">
              <a:spcBef>
                <a:spcPct val="0"/>
              </a:spcBef>
              <a:spcAft>
                <a:spcPct val="0"/>
              </a:spcAft>
            </a:pPr>
            <a:r>
              <a:rPr lang="en-US" sz="9000" b="1" dirty="0">
                <a:solidFill>
                  <a:srgbClr val="CC3300"/>
                </a:solidFill>
              </a:rPr>
              <a:t>LOGO</a:t>
            </a:r>
          </a:p>
        </p:txBody>
      </p:sp>
      <p:sp>
        <p:nvSpPr>
          <p:cNvPr id="1026" name="Rectangle 2"/>
          <p:cNvSpPr>
            <a:spLocks noGrp="1" noChangeArrowheads="1"/>
          </p:cNvSpPr>
          <p:nvPr>
            <p:ph type="title"/>
          </p:nvPr>
        </p:nvSpPr>
        <p:spPr bwMode="gray">
          <a:xfrm>
            <a:off x="3962072" y="2852954"/>
            <a:ext cx="13620275" cy="3041167"/>
          </a:xfrm>
          <a:prstGeom prst="rect">
            <a:avLst/>
          </a:prstGeom>
          <a:noFill/>
          <a:ln w="9525">
            <a:noFill/>
            <a:miter lim="800000"/>
            <a:headEnd/>
            <a:tailEnd/>
          </a:ln>
          <a:effectLst/>
        </p:spPr>
        <p:txBody>
          <a:bodyPr vert="horz" wrap="square" lIns="417417" tIns="208708" rIns="417417" bIns="208708" numCol="1" anchor="ctr" anchorCtr="0" compatLnSpc="1">
            <a:prstTxWarp prst="textNoShape">
              <a:avLst/>
            </a:prstTxWarp>
          </a:bodyPr>
          <a:lstStyle/>
          <a:p>
            <a:pPr lvl="0"/>
            <a:r>
              <a:rPr lang="en-US"/>
              <a:t>Click to edit Master title style</a:t>
            </a:r>
          </a:p>
        </p:txBody>
      </p:sp>
      <p:sp>
        <p:nvSpPr>
          <p:cNvPr id="1077" name="Freeform 53"/>
          <p:cNvSpPr>
            <a:spLocks/>
          </p:cNvSpPr>
          <p:nvPr/>
        </p:nvSpPr>
        <p:spPr bwMode="gray">
          <a:xfrm>
            <a:off x="3783413" y="2852951"/>
            <a:ext cx="430887" cy="2852950"/>
          </a:xfrm>
          <a:custGeom>
            <a:avLst/>
            <a:gdLst/>
            <a:ahLst/>
            <a:cxnLst>
              <a:cxn ang="0">
                <a:pos x="96" y="0"/>
              </a:cxn>
              <a:cxn ang="0">
                <a:pos x="0" y="0"/>
              </a:cxn>
              <a:cxn ang="0">
                <a:pos x="0" y="288"/>
              </a:cxn>
              <a:cxn ang="0">
                <a:pos x="96" y="288"/>
              </a:cxn>
            </a:cxnLst>
            <a:rect l="0" t="0" r="r" b="b"/>
            <a:pathLst>
              <a:path w="96" h="288">
                <a:moveTo>
                  <a:pt x="96" y="0"/>
                </a:moveTo>
                <a:lnTo>
                  <a:pt x="0" y="0"/>
                </a:lnTo>
                <a:lnTo>
                  <a:pt x="0" y="288"/>
                </a:lnTo>
                <a:lnTo>
                  <a:pt x="96" y="288"/>
                </a:lnTo>
              </a:path>
            </a:pathLst>
          </a:custGeom>
          <a:noFill/>
          <a:ln w="9525">
            <a:solidFill>
              <a:schemeClr val="tx1"/>
            </a:solidFill>
            <a:round/>
            <a:headEnd/>
            <a:tailEnd/>
          </a:ln>
          <a:effectLst/>
        </p:spPr>
        <p:txBody>
          <a:bodyPr lIns="417417" tIns="208708" rIns="417417" bIns="208708"/>
          <a:lstStyle/>
          <a:p>
            <a:pPr defTabSz="1014578" fontAlgn="base">
              <a:spcBef>
                <a:spcPct val="0"/>
              </a:spcBef>
              <a:spcAft>
                <a:spcPct val="0"/>
              </a:spcAft>
            </a:pPr>
            <a:endParaRPr lang="th-TH" sz="2000" dirty="0">
              <a:solidFill>
                <a:srgbClr val="0E3558"/>
              </a:solidFill>
            </a:endParaRPr>
          </a:p>
        </p:txBody>
      </p:sp>
      <p:grpSp>
        <p:nvGrpSpPr>
          <p:cNvPr id="3" name="Group 55"/>
          <p:cNvGrpSpPr>
            <a:grpSpLocks/>
          </p:cNvGrpSpPr>
          <p:nvPr/>
        </p:nvGrpSpPr>
        <p:grpSpPr bwMode="auto">
          <a:xfrm>
            <a:off x="17582348" y="2852951"/>
            <a:ext cx="12684929" cy="2852950"/>
            <a:chOff x="3346" y="288"/>
            <a:chExt cx="2414" cy="288"/>
          </a:xfrm>
        </p:grpSpPr>
        <p:sp>
          <p:nvSpPr>
            <p:cNvPr id="1071" name="Rectangle 47"/>
            <p:cNvSpPr>
              <a:spLocks noChangeArrowheads="1"/>
            </p:cNvSpPr>
            <p:nvPr userDrawn="1"/>
          </p:nvSpPr>
          <p:spPr bwMode="gray">
            <a:xfrm>
              <a:off x="3422" y="493"/>
              <a:ext cx="2338" cy="48"/>
            </a:xfrm>
            <a:prstGeom prst="rect">
              <a:avLst/>
            </a:prstGeom>
            <a:gradFill rotWithShape="1">
              <a:gsLst>
                <a:gs pos="0">
                  <a:schemeClr val="bg2"/>
                </a:gs>
                <a:gs pos="100000">
                  <a:schemeClr val="bg2">
                    <a:gamma/>
                    <a:tint val="21176"/>
                    <a:invGamma/>
                  </a:schemeClr>
                </a:gs>
              </a:gsLst>
              <a:lin ang="0" scaled="1"/>
            </a:gradFill>
            <a:ln w="9525">
              <a:noFill/>
              <a:miter lim="800000"/>
              <a:headEnd/>
              <a:tailEnd/>
            </a:ln>
            <a:effectLst/>
          </p:spPr>
          <p:txBody>
            <a:bodyPr wrap="none" anchor="ctr"/>
            <a:lstStyle/>
            <a:p>
              <a:pPr defTabSz="1014578" fontAlgn="base">
                <a:spcBef>
                  <a:spcPct val="0"/>
                </a:spcBef>
                <a:spcAft>
                  <a:spcPct val="0"/>
                </a:spcAft>
              </a:pPr>
              <a:endParaRPr lang="th-TH" sz="2000" dirty="0">
                <a:solidFill>
                  <a:srgbClr val="0E3558"/>
                </a:solidFill>
              </a:endParaRPr>
            </a:p>
          </p:txBody>
        </p:sp>
        <p:sp>
          <p:nvSpPr>
            <p:cNvPr id="1072" name="Rectangle 48"/>
            <p:cNvSpPr>
              <a:spLocks noChangeArrowheads="1"/>
            </p:cNvSpPr>
            <p:nvPr userDrawn="1"/>
          </p:nvSpPr>
          <p:spPr bwMode="gray">
            <a:xfrm>
              <a:off x="3422" y="440"/>
              <a:ext cx="2338" cy="48"/>
            </a:xfrm>
            <a:prstGeom prst="rect">
              <a:avLst/>
            </a:prstGeom>
            <a:gradFill rotWithShape="1">
              <a:gsLst>
                <a:gs pos="0">
                  <a:schemeClr val="bg2"/>
                </a:gs>
                <a:gs pos="100000">
                  <a:schemeClr val="bg2">
                    <a:gamma/>
                    <a:tint val="21176"/>
                    <a:invGamma/>
                  </a:schemeClr>
                </a:gs>
              </a:gsLst>
              <a:lin ang="0" scaled="1"/>
            </a:gradFill>
            <a:ln w="9525">
              <a:noFill/>
              <a:miter lim="800000"/>
              <a:headEnd/>
              <a:tailEnd/>
            </a:ln>
            <a:effectLst/>
          </p:spPr>
          <p:txBody>
            <a:bodyPr wrap="none" anchor="ctr"/>
            <a:lstStyle/>
            <a:p>
              <a:pPr defTabSz="1014578" fontAlgn="base">
                <a:spcBef>
                  <a:spcPct val="0"/>
                </a:spcBef>
                <a:spcAft>
                  <a:spcPct val="0"/>
                </a:spcAft>
              </a:pPr>
              <a:endParaRPr lang="th-TH" sz="2000" dirty="0">
                <a:solidFill>
                  <a:srgbClr val="0E3558"/>
                </a:solidFill>
              </a:endParaRPr>
            </a:p>
          </p:txBody>
        </p:sp>
        <p:sp>
          <p:nvSpPr>
            <p:cNvPr id="1073" name="Rectangle 49"/>
            <p:cNvSpPr>
              <a:spLocks noChangeArrowheads="1"/>
            </p:cNvSpPr>
            <p:nvPr userDrawn="1"/>
          </p:nvSpPr>
          <p:spPr bwMode="gray">
            <a:xfrm>
              <a:off x="3421" y="382"/>
              <a:ext cx="2338" cy="48"/>
            </a:xfrm>
            <a:prstGeom prst="rect">
              <a:avLst/>
            </a:prstGeom>
            <a:gradFill rotWithShape="1">
              <a:gsLst>
                <a:gs pos="0">
                  <a:schemeClr val="bg2"/>
                </a:gs>
                <a:gs pos="100000">
                  <a:schemeClr val="bg2">
                    <a:gamma/>
                    <a:tint val="21176"/>
                    <a:invGamma/>
                  </a:schemeClr>
                </a:gs>
              </a:gsLst>
              <a:lin ang="0" scaled="1"/>
            </a:gradFill>
            <a:ln w="9525">
              <a:noFill/>
              <a:miter lim="800000"/>
              <a:headEnd/>
              <a:tailEnd/>
            </a:ln>
            <a:effectLst/>
          </p:spPr>
          <p:txBody>
            <a:bodyPr wrap="none" anchor="ctr"/>
            <a:lstStyle/>
            <a:p>
              <a:pPr defTabSz="1014578" fontAlgn="base">
                <a:spcBef>
                  <a:spcPct val="0"/>
                </a:spcBef>
                <a:spcAft>
                  <a:spcPct val="0"/>
                </a:spcAft>
              </a:pPr>
              <a:endParaRPr lang="th-TH" sz="2000" dirty="0">
                <a:solidFill>
                  <a:srgbClr val="0E3558"/>
                </a:solidFill>
              </a:endParaRPr>
            </a:p>
          </p:txBody>
        </p:sp>
        <p:sp>
          <p:nvSpPr>
            <p:cNvPr id="1074" name="Rectangle 50"/>
            <p:cNvSpPr>
              <a:spLocks noChangeArrowheads="1"/>
            </p:cNvSpPr>
            <p:nvPr userDrawn="1"/>
          </p:nvSpPr>
          <p:spPr bwMode="gray">
            <a:xfrm>
              <a:off x="3421" y="329"/>
              <a:ext cx="2338" cy="48"/>
            </a:xfrm>
            <a:prstGeom prst="rect">
              <a:avLst/>
            </a:prstGeom>
            <a:gradFill rotWithShape="1">
              <a:gsLst>
                <a:gs pos="0">
                  <a:schemeClr val="bg2"/>
                </a:gs>
                <a:gs pos="100000">
                  <a:schemeClr val="bg2">
                    <a:gamma/>
                    <a:tint val="21176"/>
                    <a:invGamma/>
                  </a:schemeClr>
                </a:gs>
              </a:gsLst>
              <a:lin ang="0" scaled="1"/>
            </a:gradFill>
            <a:ln w="9525">
              <a:noFill/>
              <a:miter lim="800000"/>
              <a:headEnd/>
              <a:tailEnd/>
            </a:ln>
            <a:effectLst/>
          </p:spPr>
          <p:txBody>
            <a:bodyPr wrap="none" anchor="ctr"/>
            <a:lstStyle/>
            <a:p>
              <a:pPr defTabSz="1014578" fontAlgn="base">
                <a:spcBef>
                  <a:spcPct val="0"/>
                </a:spcBef>
                <a:spcAft>
                  <a:spcPct val="0"/>
                </a:spcAft>
              </a:pPr>
              <a:endParaRPr lang="th-TH" sz="2000" dirty="0">
                <a:solidFill>
                  <a:srgbClr val="0E3558"/>
                </a:solidFill>
              </a:endParaRPr>
            </a:p>
          </p:txBody>
        </p:sp>
        <p:sp>
          <p:nvSpPr>
            <p:cNvPr id="1078" name="Freeform 54"/>
            <p:cNvSpPr>
              <a:spLocks/>
            </p:cNvSpPr>
            <p:nvPr userDrawn="1"/>
          </p:nvSpPr>
          <p:spPr bwMode="gray">
            <a:xfrm flipH="1">
              <a:off x="3346" y="288"/>
              <a:ext cx="48" cy="288"/>
            </a:xfrm>
            <a:custGeom>
              <a:avLst/>
              <a:gdLst/>
              <a:ahLst/>
              <a:cxnLst>
                <a:cxn ang="0">
                  <a:pos x="96" y="0"/>
                </a:cxn>
                <a:cxn ang="0">
                  <a:pos x="0" y="0"/>
                </a:cxn>
                <a:cxn ang="0">
                  <a:pos x="0" y="288"/>
                </a:cxn>
                <a:cxn ang="0">
                  <a:pos x="96" y="288"/>
                </a:cxn>
              </a:cxnLst>
              <a:rect l="0" t="0" r="r" b="b"/>
              <a:pathLst>
                <a:path w="96" h="288">
                  <a:moveTo>
                    <a:pt x="96" y="0"/>
                  </a:moveTo>
                  <a:lnTo>
                    <a:pt x="0" y="0"/>
                  </a:lnTo>
                  <a:lnTo>
                    <a:pt x="0" y="288"/>
                  </a:lnTo>
                  <a:lnTo>
                    <a:pt x="96" y="288"/>
                  </a:lnTo>
                </a:path>
              </a:pathLst>
            </a:custGeom>
            <a:noFill/>
            <a:ln w="9525">
              <a:solidFill>
                <a:schemeClr val="tx1"/>
              </a:solidFill>
              <a:round/>
              <a:headEnd/>
              <a:tailEnd/>
            </a:ln>
            <a:effectLst/>
          </p:spPr>
          <p:txBody>
            <a:bodyPr/>
            <a:lstStyle/>
            <a:p>
              <a:pPr defTabSz="1014578" fontAlgn="base">
                <a:spcBef>
                  <a:spcPct val="0"/>
                </a:spcBef>
                <a:spcAft>
                  <a:spcPct val="0"/>
                </a:spcAft>
              </a:pPr>
              <a:endParaRPr lang="th-TH" sz="2000" dirty="0">
                <a:solidFill>
                  <a:srgbClr val="0E3558"/>
                </a:solidFill>
              </a:endParaRPr>
            </a:p>
          </p:txBody>
        </p:sp>
      </p:gr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Lst>
  <p:hf hdr="0" ftr="0" dt="0"/>
  <p:txStyles>
    <p:titleStyle>
      <a:lvl1pPr algn="ctr" rtl="0" eaLnBrk="1" fontAlgn="base" hangingPunct="1">
        <a:spcBef>
          <a:spcPct val="0"/>
        </a:spcBef>
        <a:spcAft>
          <a:spcPct val="0"/>
        </a:spcAft>
        <a:defRPr sz="14700">
          <a:solidFill>
            <a:schemeClr val="tx1"/>
          </a:solidFill>
          <a:latin typeface="+mj-lt"/>
          <a:ea typeface="+mj-ea"/>
          <a:cs typeface="+mj-cs"/>
        </a:defRPr>
      </a:lvl1pPr>
      <a:lvl2pPr algn="ctr" rtl="0" eaLnBrk="1" fontAlgn="base" hangingPunct="1">
        <a:spcBef>
          <a:spcPct val="0"/>
        </a:spcBef>
        <a:spcAft>
          <a:spcPct val="0"/>
        </a:spcAft>
        <a:defRPr sz="14700">
          <a:solidFill>
            <a:schemeClr val="tx1"/>
          </a:solidFill>
          <a:latin typeface="Arial" charset="0"/>
        </a:defRPr>
      </a:lvl2pPr>
      <a:lvl3pPr algn="ctr" rtl="0" eaLnBrk="1" fontAlgn="base" hangingPunct="1">
        <a:spcBef>
          <a:spcPct val="0"/>
        </a:spcBef>
        <a:spcAft>
          <a:spcPct val="0"/>
        </a:spcAft>
        <a:defRPr sz="14700">
          <a:solidFill>
            <a:schemeClr val="tx1"/>
          </a:solidFill>
          <a:latin typeface="Arial" charset="0"/>
        </a:defRPr>
      </a:lvl3pPr>
      <a:lvl4pPr algn="ctr" rtl="0" eaLnBrk="1" fontAlgn="base" hangingPunct="1">
        <a:spcBef>
          <a:spcPct val="0"/>
        </a:spcBef>
        <a:spcAft>
          <a:spcPct val="0"/>
        </a:spcAft>
        <a:defRPr sz="14700">
          <a:solidFill>
            <a:schemeClr val="tx1"/>
          </a:solidFill>
          <a:latin typeface="Arial" charset="0"/>
        </a:defRPr>
      </a:lvl4pPr>
      <a:lvl5pPr algn="ctr" rtl="0" eaLnBrk="1" fontAlgn="base" hangingPunct="1">
        <a:spcBef>
          <a:spcPct val="0"/>
        </a:spcBef>
        <a:spcAft>
          <a:spcPct val="0"/>
        </a:spcAft>
        <a:defRPr sz="14700">
          <a:solidFill>
            <a:schemeClr val="tx1"/>
          </a:solidFill>
          <a:latin typeface="Arial" charset="0"/>
        </a:defRPr>
      </a:lvl5pPr>
      <a:lvl6pPr marL="2087089" algn="ctr" rtl="0" eaLnBrk="1" fontAlgn="base" hangingPunct="1">
        <a:spcBef>
          <a:spcPct val="0"/>
        </a:spcBef>
        <a:spcAft>
          <a:spcPct val="0"/>
        </a:spcAft>
        <a:defRPr sz="14700">
          <a:solidFill>
            <a:schemeClr val="tx1"/>
          </a:solidFill>
          <a:latin typeface="Arial" charset="0"/>
        </a:defRPr>
      </a:lvl6pPr>
      <a:lvl7pPr marL="4174178" algn="ctr" rtl="0" eaLnBrk="1" fontAlgn="base" hangingPunct="1">
        <a:spcBef>
          <a:spcPct val="0"/>
        </a:spcBef>
        <a:spcAft>
          <a:spcPct val="0"/>
        </a:spcAft>
        <a:defRPr sz="14700">
          <a:solidFill>
            <a:schemeClr val="tx1"/>
          </a:solidFill>
          <a:latin typeface="Arial" charset="0"/>
        </a:defRPr>
      </a:lvl7pPr>
      <a:lvl8pPr marL="6261268" algn="ctr" rtl="0" eaLnBrk="1" fontAlgn="base" hangingPunct="1">
        <a:spcBef>
          <a:spcPct val="0"/>
        </a:spcBef>
        <a:spcAft>
          <a:spcPct val="0"/>
        </a:spcAft>
        <a:defRPr sz="14700">
          <a:solidFill>
            <a:schemeClr val="tx1"/>
          </a:solidFill>
          <a:latin typeface="Arial" charset="0"/>
        </a:defRPr>
      </a:lvl8pPr>
      <a:lvl9pPr marL="8348358" algn="ctr" rtl="0" eaLnBrk="1" fontAlgn="base" hangingPunct="1">
        <a:spcBef>
          <a:spcPct val="0"/>
        </a:spcBef>
        <a:spcAft>
          <a:spcPct val="0"/>
        </a:spcAft>
        <a:defRPr sz="14700">
          <a:solidFill>
            <a:schemeClr val="tx1"/>
          </a:solidFill>
          <a:latin typeface="Arial" charset="0"/>
        </a:defRPr>
      </a:lvl9pPr>
    </p:titleStyle>
    <p:bodyStyle>
      <a:lvl1pPr marL="1565318" indent="-1565318" algn="l" rtl="0" eaLnBrk="1" fontAlgn="base" hangingPunct="1">
        <a:spcBef>
          <a:spcPct val="20000"/>
        </a:spcBef>
        <a:spcAft>
          <a:spcPct val="0"/>
        </a:spcAft>
        <a:buClr>
          <a:schemeClr val="tx2"/>
        </a:buClr>
        <a:buFont typeface="Wingdings" pitchFamily="2" charset="2"/>
        <a:buChar char="v"/>
        <a:defRPr sz="14700">
          <a:solidFill>
            <a:schemeClr val="tx1"/>
          </a:solidFill>
          <a:latin typeface="+mn-lt"/>
          <a:ea typeface="+mn-ea"/>
          <a:cs typeface="+mn-cs"/>
        </a:defRPr>
      </a:lvl1pPr>
      <a:lvl2pPr marL="3391521" indent="-1304432" algn="l" rtl="0" eaLnBrk="1" fontAlgn="base" hangingPunct="1">
        <a:spcBef>
          <a:spcPct val="20000"/>
        </a:spcBef>
        <a:spcAft>
          <a:spcPct val="0"/>
        </a:spcAft>
        <a:buClr>
          <a:schemeClr val="accent1"/>
        </a:buClr>
        <a:buFont typeface="Wingdings" pitchFamily="2" charset="2"/>
        <a:buChar char="§"/>
        <a:defRPr sz="12700">
          <a:solidFill>
            <a:schemeClr val="tx1"/>
          </a:solidFill>
          <a:latin typeface="+mn-lt"/>
        </a:defRPr>
      </a:lvl2pPr>
      <a:lvl3pPr marL="5217727" indent="-1043544" algn="l" rtl="0" eaLnBrk="1" fontAlgn="base" hangingPunct="1">
        <a:spcBef>
          <a:spcPct val="20000"/>
        </a:spcBef>
        <a:spcAft>
          <a:spcPct val="0"/>
        </a:spcAft>
        <a:buClr>
          <a:schemeClr val="tx1"/>
        </a:buClr>
        <a:buChar char="•"/>
        <a:defRPr sz="11000">
          <a:solidFill>
            <a:schemeClr val="tx1"/>
          </a:solidFill>
          <a:latin typeface="+mn-lt"/>
        </a:defRPr>
      </a:lvl3pPr>
      <a:lvl4pPr marL="7304816" indent="-1043544" algn="l" rtl="0" eaLnBrk="1" fontAlgn="base" hangingPunct="1">
        <a:spcBef>
          <a:spcPct val="20000"/>
        </a:spcBef>
        <a:spcAft>
          <a:spcPct val="0"/>
        </a:spcAft>
        <a:buChar char="–"/>
        <a:defRPr sz="9000">
          <a:solidFill>
            <a:schemeClr val="tx1"/>
          </a:solidFill>
          <a:latin typeface="+mn-lt"/>
        </a:defRPr>
      </a:lvl4pPr>
      <a:lvl5pPr marL="9391902" indent="-1043544" algn="l" rtl="0" eaLnBrk="1" fontAlgn="base" hangingPunct="1">
        <a:spcBef>
          <a:spcPct val="20000"/>
        </a:spcBef>
        <a:spcAft>
          <a:spcPct val="0"/>
        </a:spcAft>
        <a:buChar char="»"/>
        <a:defRPr sz="9000">
          <a:solidFill>
            <a:schemeClr val="tx1"/>
          </a:solidFill>
          <a:latin typeface="+mn-lt"/>
        </a:defRPr>
      </a:lvl5pPr>
      <a:lvl6pPr marL="11478993" indent="-1043544" algn="l" rtl="0" eaLnBrk="1" fontAlgn="base" hangingPunct="1">
        <a:spcBef>
          <a:spcPct val="20000"/>
        </a:spcBef>
        <a:spcAft>
          <a:spcPct val="0"/>
        </a:spcAft>
        <a:buChar char="»"/>
        <a:defRPr sz="9000">
          <a:solidFill>
            <a:schemeClr val="tx1"/>
          </a:solidFill>
          <a:latin typeface="+mn-lt"/>
        </a:defRPr>
      </a:lvl6pPr>
      <a:lvl7pPr marL="13566083" indent="-1043544" algn="l" rtl="0" eaLnBrk="1" fontAlgn="base" hangingPunct="1">
        <a:spcBef>
          <a:spcPct val="20000"/>
        </a:spcBef>
        <a:spcAft>
          <a:spcPct val="0"/>
        </a:spcAft>
        <a:buChar char="»"/>
        <a:defRPr sz="9000">
          <a:solidFill>
            <a:schemeClr val="tx1"/>
          </a:solidFill>
          <a:latin typeface="+mn-lt"/>
        </a:defRPr>
      </a:lvl7pPr>
      <a:lvl8pPr marL="15653174" indent="-1043544" algn="l" rtl="0" eaLnBrk="1" fontAlgn="base" hangingPunct="1">
        <a:spcBef>
          <a:spcPct val="20000"/>
        </a:spcBef>
        <a:spcAft>
          <a:spcPct val="0"/>
        </a:spcAft>
        <a:buChar char="»"/>
        <a:defRPr sz="9000">
          <a:solidFill>
            <a:schemeClr val="tx1"/>
          </a:solidFill>
          <a:latin typeface="+mn-lt"/>
        </a:defRPr>
      </a:lvl8pPr>
      <a:lvl9pPr marL="17740263" indent="-1043544" algn="l" rtl="0" eaLnBrk="1" fontAlgn="base" hangingPunct="1">
        <a:spcBef>
          <a:spcPct val="20000"/>
        </a:spcBef>
        <a:spcAft>
          <a:spcPct val="0"/>
        </a:spcAft>
        <a:buChar char="»"/>
        <a:defRPr sz="9000">
          <a:solidFill>
            <a:schemeClr val="tx1"/>
          </a:solidFill>
          <a:latin typeface="+mn-lt"/>
        </a:defRPr>
      </a:lvl9pPr>
    </p:bodyStyle>
    <p:otherStyle>
      <a:defPPr>
        <a:defRPr lang="th-TH"/>
      </a:defPPr>
      <a:lvl1pPr marL="0" algn="l" defTabSz="4174178" rtl="0" eaLnBrk="1" latinLnBrk="0" hangingPunct="1">
        <a:defRPr sz="12700" kern="1200">
          <a:solidFill>
            <a:schemeClr val="tx1"/>
          </a:solidFill>
          <a:latin typeface="+mn-lt"/>
          <a:ea typeface="+mn-ea"/>
          <a:cs typeface="+mn-cs"/>
        </a:defRPr>
      </a:lvl1pPr>
      <a:lvl2pPr marL="2087089" algn="l" defTabSz="4174178" rtl="0" eaLnBrk="1" latinLnBrk="0" hangingPunct="1">
        <a:defRPr sz="12700" kern="1200">
          <a:solidFill>
            <a:schemeClr val="tx1"/>
          </a:solidFill>
          <a:latin typeface="+mn-lt"/>
          <a:ea typeface="+mn-ea"/>
          <a:cs typeface="+mn-cs"/>
        </a:defRPr>
      </a:lvl2pPr>
      <a:lvl3pPr marL="4174178" algn="l" defTabSz="4174178" rtl="0" eaLnBrk="1" latinLnBrk="0" hangingPunct="1">
        <a:defRPr sz="12700" kern="1200">
          <a:solidFill>
            <a:schemeClr val="tx1"/>
          </a:solidFill>
          <a:latin typeface="+mn-lt"/>
          <a:ea typeface="+mn-ea"/>
          <a:cs typeface="+mn-cs"/>
        </a:defRPr>
      </a:lvl3pPr>
      <a:lvl4pPr marL="6261268" algn="l" defTabSz="4174178" rtl="0" eaLnBrk="1" latinLnBrk="0" hangingPunct="1">
        <a:defRPr sz="12700" kern="1200">
          <a:solidFill>
            <a:schemeClr val="tx1"/>
          </a:solidFill>
          <a:latin typeface="+mn-lt"/>
          <a:ea typeface="+mn-ea"/>
          <a:cs typeface="+mn-cs"/>
        </a:defRPr>
      </a:lvl4pPr>
      <a:lvl5pPr marL="8348358" algn="l" defTabSz="4174178" rtl="0" eaLnBrk="1" latinLnBrk="0" hangingPunct="1">
        <a:defRPr sz="12700" kern="1200">
          <a:solidFill>
            <a:schemeClr val="tx1"/>
          </a:solidFill>
          <a:latin typeface="+mn-lt"/>
          <a:ea typeface="+mn-ea"/>
          <a:cs typeface="+mn-cs"/>
        </a:defRPr>
      </a:lvl5pPr>
      <a:lvl6pPr marL="10435449" algn="l" defTabSz="4174178" rtl="0" eaLnBrk="1" latinLnBrk="0" hangingPunct="1">
        <a:defRPr sz="12700" kern="1200">
          <a:solidFill>
            <a:schemeClr val="tx1"/>
          </a:solidFill>
          <a:latin typeface="+mn-lt"/>
          <a:ea typeface="+mn-ea"/>
          <a:cs typeface="+mn-cs"/>
        </a:defRPr>
      </a:lvl6pPr>
      <a:lvl7pPr marL="12522538" algn="l" defTabSz="4174178" rtl="0" eaLnBrk="1" latinLnBrk="0" hangingPunct="1">
        <a:defRPr sz="12700" kern="1200">
          <a:solidFill>
            <a:schemeClr val="tx1"/>
          </a:solidFill>
          <a:latin typeface="+mn-lt"/>
          <a:ea typeface="+mn-ea"/>
          <a:cs typeface="+mn-cs"/>
        </a:defRPr>
      </a:lvl7pPr>
      <a:lvl8pPr marL="14609627" algn="l" defTabSz="4174178" rtl="0" eaLnBrk="1" latinLnBrk="0" hangingPunct="1">
        <a:defRPr sz="12700" kern="1200">
          <a:solidFill>
            <a:schemeClr val="tx1"/>
          </a:solidFill>
          <a:latin typeface="+mn-lt"/>
          <a:ea typeface="+mn-ea"/>
          <a:cs typeface="+mn-cs"/>
        </a:defRPr>
      </a:lvl8pPr>
      <a:lvl9pPr marL="16696718" algn="l" defTabSz="4174178" rtl="0" eaLnBrk="1" latinLnBrk="0" hangingPunct="1">
        <a:defRPr sz="1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jp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jpeg"/><Relationship Id="rId10" Type="http://schemas.openxmlformats.org/officeDocument/2006/relationships/image" Target="../media/image8.png"/><Relationship Id="rId19" Type="http://schemas.openxmlformats.org/officeDocument/2006/relationships/image" Target="../media/image17.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01" name="Rounded Rectangle 800"/>
          <p:cNvSpPr/>
          <p:nvPr/>
        </p:nvSpPr>
        <p:spPr>
          <a:xfrm>
            <a:off x="24453" y="26743760"/>
            <a:ext cx="30267274" cy="13505002"/>
          </a:xfrm>
          <a:prstGeom prst="roundRect">
            <a:avLst>
              <a:gd name="adj" fmla="val 1085"/>
            </a:avLst>
          </a:prstGeom>
          <a:solidFill>
            <a:schemeClr val="bg1"/>
          </a:solidFill>
          <a:ln w="101600">
            <a:solidFill>
              <a:schemeClr val="tx1">
                <a:lumMod val="60000"/>
                <a:lumOff val="40000"/>
              </a:schemeClr>
            </a:solidFill>
          </a:ln>
          <a:effectLst>
            <a:innerShdw blurRad="114300">
              <a:prstClr val="black"/>
            </a:innerShdw>
          </a:effectLst>
        </p:spPr>
        <p:style>
          <a:lnRef idx="2">
            <a:schemeClr val="accent3">
              <a:shade val="50000"/>
            </a:schemeClr>
          </a:lnRef>
          <a:fillRef idx="1">
            <a:schemeClr val="accent3"/>
          </a:fillRef>
          <a:effectRef idx="0">
            <a:schemeClr val="accent3"/>
          </a:effectRef>
          <a:fontRef idx="minor">
            <a:schemeClr val="lt1"/>
          </a:fontRef>
        </p:style>
        <p:txBody>
          <a:bodyPr lIns="101458" tIns="50728" rIns="101458" bIns="50728" rtlCol="0" anchor="ctr"/>
          <a:lstStyle/>
          <a:p>
            <a:pPr algn="ctr"/>
            <a:endParaRPr lang="en-US" dirty="0">
              <a:latin typeface="+mj-lt"/>
            </a:endParaRPr>
          </a:p>
        </p:txBody>
      </p:sp>
      <p:sp>
        <p:nvSpPr>
          <p:cNvPr id="292" name="Rounded Rectangle 291"/>
          <p:cNvSpPr/>
          <p:nvPr/>
        </p:nvSpPr>
        <p:spPr>
          <a:xfrm>
            <a:off x="1" y="0"/>
            <a:ext cx="30279405" cy="6462556"/>
          </a:xfrm>
          <a:prstGeom prst="roundRect">
            <a:avLst>
              <a:gd name="adj" fmla="val 3262"/>
            </a:avLst>
          </a:prstGeom>
          <a:noFill/>
          <a:ln w="101600">
            <a:solidFill>
              <a:schemeClr val="tx1">
                <a:lumMod val="60000"/>
                <a:lumOff val="40000"/>
              </a:schemeClr>
            </a:solidFill>
          </a:ln>
          <a:effectLst>
            <a:innerShdw blurRad="114300">
              <a:prstClr val="black"/>
            </a:innerShdw>
          </a:effectLst>
        </p:spPr>
        <p:style>
          <a:lnRef idx="2">
            <a:schemeClr val="accent3">
              <a:shade val="50000"/>
            </a:schemeClr>
          </a:lnRef>
          <a:fillRef idx="1">
            <a:schemeClr val="accent3"/>
          </a:fillRef>
          <a:effectRef idx="0">
            <a:schemeClr val="accent3"/>
          </a:effectRef>
          <a:fontRef idx="minor">
            <a:schemeClr val="lt1"/>
          </a:fontRef>
        </p:style>
        <p:txBody>
          <a:bodyPr lIns="101458" tIns="50728" rIns="101458" bIns="50728" rtlCol="0" anchor="ctr"/>
          <a:lstStyle/>
          <a:p>
            <a:pPr algn="ctr"/>
            <a:endParaRPr lang="en-US">
              <a:latin typeface="+mj-lt"/>
            </a:endParaRPr>
          </a:p>
        </p:txBody>
      </p:sp>
      <p:sp>
        <p:nvSpPr>
          <p:cNvPr id="38" name="Rounded Rectangle 37"/>
          <p:cNvSpPr/>
          <p:nvPr/>
        </p:nvSpPr>
        <p:spPr>
          <a:xfrm>
            <a:off x="1" y="12329319"/>
            <a:ext cx="30279405" cy="14337906"/>
          </a:xfrm>
          <a:prstGeom prst="roundRect">
            <a:avLst>
              <a:gd name="adj" fmla="val 1744"/>
            </a:avLst>
          </a:prstGeom>
          <a:solidFill>
            <a:schemeClr val="bg1"/>
          </a:solidFill>
          <a:ln w="101600">
            <a:solidFill>
              <a:schemeClr val="tx1">
                <a:lumMod val="60000"/>
                <a:lumOff val="40000"/>
              </a:schemeClr>
            </a:solidFill>
          </a:ln>
          <a:effectLst>
            <a:innerShdw blurRad="114300">
              <a:prstClr val="black"/>
            </a:innerShdw>
          </a:effectLst>
        </p:spPr>
        <p:style>
          <a:lnRef idx="2">
            <a:schemeClr val="accent3">
              <a:shade val="50000"/>
            </a:schemeClr>
          </a:lnRef>
          <a:fillRef idx="1">
            <a:schemeClr val="accent3"/>
          </a:fillRef>
          <a:effectRef idx="0">
            <a:schemeClr val="accent3"/>
          </a:effectRef>
          <a:fontRef idx="minor">
            <a:schemeClr val="lt1"/>
          </a:fontRef>
        </p:style>
        <p:txBody>
          <a:bodyPr lIns="129310" tIns="64655" rIns="129310" bIns="64655" rtlCol="0" anchor="ctr"/>
          <a:lstStyle/>
          <a:p>
            <a:pPr algn="ctr"/>
            <a:endParaRPr lang="en-US">
              <a:latin typeface="+mj-lt"/>
            </a:endParaRPr>
          </a:p>
        </p:txBody>
      </p:sp>
      <p:sp>
        <p:nvSpPr>
          <p:cNvPr id="217" name="Rectangle 216"/>
          <p:cNvSpPr/>
          <p:nvPr/>
        </p:nvSpPr>
        <p:spPr>
          <a:xfrm>
            <a:off x="335376" y="39293017"/>
            <a:ext cx="7192324" cy="583967"/>
          </a:xfrm>
          <a:prstGeom prst="rect">
            <a:avLst/>
          </a:prstGeom>
        </p:spPr>
        <p:txBody>
          <a:bodyPr wrap="square" lIns="129310" tIns="64655" rIns="129310" bIns="64655">
            <a:spAutoFit/>
          </a:bodyPr>
          <a:lstStyle/>
          <a:p>
            <a:pPr marL="443877" indent="-380469">
              <a:buClr>
                <a:schemeClr val="tx1">
                  <a:lumMod val="60000"/>
                  <a:lumOff val="40000"/>
                </a:schemeClr>
              </a:buClr>
              <a:buFont typeface="Wingdings" pitchFamily="2" charset="2"/>
              <a:buChar char="Ø"/>
            </a:pPr>
            <a:endParaRPr lang="en-US" sz="2900" dirty="0"/>
          </a:p>
        </p:txBody>
      </p:sp>
      <p:sp>
        <p:nvSpPr>
          <p:cNvPr id="222" name="Rounded Rectangle 221"/>
          <p:cNvSpPr/>
          <p:nvPr/>
        </p:nvSpPr>
        <p:spPr>
          <a:xfrm>
            <a:off x="-12131" y="6366019"/>
            <a:ext cx="30279405" cy="5854456"/>
          </a:xfrm>
          <a:prstGeom prst="roundRect">
            <a:avLst>
              <a:gd name="adj" fmla="val 3262"/>
            </a:avLst>
          </a:prstGeom>
          <a:solidFill>
            <a:schemeClr val="bg1"/>
          </a:solidFill>
          <a:ln w="101600">
            <a:solidFill>
              <a:schemeClr val="tx1">
                <a:lumMod val="60000"/>
                <a:lumOff val="40000"/>
              </a:schemeClr>
            </a:solidFill>
          </a:ln>
          <a:effectLst>
            <a:innerShdw blurRad="114300">
              <a:prstClr val="black"/>
            </a:innerShdw>
          </a:effectLst>
        </p:spPr>
        <p:style>
          <a:lnRef idx="2">
            <a:schemeClr val="accent3">
              <a:shade val="50000"/>
            </a:schemeClr>
          </a:lnRef>
          <a:fillRef idx="1">
            <a:schemeClr val="accent3"/>
          </a:fillRef>
          <a:effectRef idx="0">
            <a:schemeClr val="accent3"/>
          </a:effectRef>
          <a:fontRef idx="minor">
            <a:schemeClr val="lt1"/>
          </a:fontRef>
        </p:style>
        <p:txBody>
          <a:bodyPr lIns="101458" tIns="50728" rIns="101458" bIns="50728" rtlCol="0" anchor="ctr"/>
          <a:lstStyle/>
          <a:p>
            <a:pPr lvl="0" defTabSz="914400">
              <a:lnSpc>
                <a:spcPct val="150000"/>
              </a:lnSpc>
            </a:pPr>
            <a:endParaRPr lang="en-US" altLang="zh-CN" sz="1400" b="1" dirty="0">
              <a:solidFill>
                <a:srgbClr val="5F5F5F"/>
              </a:solidFill>
              <a:latin typeface="+mn-ea"/>
              <a:ea typeface="印品黑体"/>
            </a:endParaRPr>
          </a:p>
        </p:txBody>
      </p:sp>
      <p:sp>
        <p:nvSpPr>
          <p:cNvPr id="25" name="Text Box 126"/>
          <p:cNvSpPr txBox="1">
            <a:spLocks noChangeArrowheads="1"/>
          </p:cNvSpPr>
          <p:nvPr/>
        </p:nvSpPr>
        <p:spPr bwMode="auto">
          <a:xfrm>
            <a:off x="8594126" y="108882"/>
            <a:ext cx="11270578" cy="2205617"/>
          </a:xfrm>
          <a:prstGeom prst="rect">
            <a:avLst/>
          </a:prstGeom>
          <a:noFill/>
          <a:ln w="9525">
            <a:noFill/>
            <a:miter lim="800000"/>
            <a:headEnd/>
            <a:tailEnd/>
          </a:ln>
          <a:effectLst/>
        </p:spPr>
        <p:txBody>
          <a:bodyPr wrap="square" lIns="81165" tIns="40583" rIns="81165" bIns="40583">
            <a:spAutoFit/>
            <a:scene3d>
              <a:camera prst="orthographicFront"/>
              <a:lightRig rig="harsh" dir="t"/>
            </a:scene3d>
            <a:sp3d extrusionH="57150" prstMaterial="matte">
              <a:bevelT w="63500" h="12700" prst="angle"/>
              <a:contourClr>
                <a:schemeClr val="bg1">
                  <a:lumMod val="65000"/>
                </a:schemeClr>
              </a:contourClr>
            </a:sp3d>
          </a:bodyPr>
          <a:lstStyle/>
          <a:p>
            <a:pPr algn="ctr">
              <a:spcBef>
                <a:spcPct val="50000"/>
              </a:spcBef>
            </a:pPr>
            <a:r>
              <a:rPr lang="en-US" sz="13800" b="1" dirty="0" err="1">
                <a:ln w="12700">
                  <a:solidFill>
                    <a:schemeClr val="accent5"/>
                  </a:solidFill>
                  <a:prstDash val="solid"/>
                </a:ln>
                <a:solidFill>
                  <a:srgbClr val="FF6600"/>
                </a:solidFill>
                <a:effectLst>
                  <a:reflection blurRad="6350" stA="55000" endA="300" endPos="45500" dir="5400000" sy="-100000" algn="bl" rotWithShape="0"/>
                </a:effectLst>
                <a:latin typeface="Arial Rounded MT Bold" panose="020F0704030504030204" pitchFamily="34" charset="0"/>
              </a:rPr>
              <a:t>S</a:t>
            </a:r>
            <a:r>
              <a:rPr lang="en-US" altLang="zh-CN" sz="13800" b="1" dirty="0" err="1">
                <a:ln w="12700">
                  <a:solidFill>
                    <a:schemeClr val="accent5"/>
                  </a:solidFill>
                  <a:prstDash val="solid"/>
                </a:ln>
                <a:solidFill>
                  <a:srgbClr val="FF6600"/>
                </a:solidFill>
                <a:effectLst>
                  <a:reflection blurRad="6350" stA="55000" endA="300" endPos="45500" dir="5400000" sy="-100000" algn="bl" rotWithShape="0"/>
                </a:effectLst>
                <a:latin typeface="Arial Rounded MT Bold" panose="020F0704030504030204" pitchFamily="34" charset="0"/>
              </a:rPr>
              <a:t>ubtitler</a:t>
            </a:r>
            <a:endParaRPr lang="en-US" sz="11500" b="1" dirty="0">
              <a:ln w="12700">
                <a:solidFill>
                  <a:schemeClr val="accent5"/>
                </a:solidFill>
                <a:prstDash val="solid"/>
              </a:ln>
              <a:solidFill>
                <a:srgbClr val="FF6600"/>
              </a:solidFill>
              <a:effectLst>
                <a:reflection blurRad="6350" stA="55000" endA="300" endPos="45500" dir="5400000" sy="-100000" algn="bl" rotWithShape="0"/>
              </a:effectLst>
              <a:latin typeface="Arial Rounded MT Bold" panose="020F0704030504030204" pitchFamily="34" charset="0"/>
            </a:endParaRPr>
          </a:p>
        </p:txBody>
      </p:sp>
      <p:sp>
        <p:nvSpPr>
          <p:cNvPr id="28" name="TextBox 6"/>
          <p:cNvSpPr txBox="1">
            <a:spLocks noChangeArrowheads="1"/>
          </p:cNvSpPr>
          <p:nvPr/>
        </p:nvSpPr>
        <p:spPr bwMode="auto">
          <a:xfrm>
            <a:off x="2751986" y="4864358"/>
            <a:ext cx="22954858" cy="887277"/>
          </a:xfrm>
          <a:prstGeom prst="rect">
            <a:avLst/>
          </a:prstGeom>
          <a:noFill/>
          <a:ln w="9525">
            <a:noFill/>
            <a:miter lim="800000"/>
            <a:headEnd/>
            <a:tailEnd/>
          </a:ln>
        </p:spPr>
        <p:txBody>
          <a:bodyPr wrap="square" lIns="101458" tIns="50728" rIns="101458" bIns="50728">
            <a:spAutoFit/>
          </a:bodyPr>
          <a:lstStyle/>
          <a:p>
            <a:pPr algn="ctr"/>
            <a:endParaRPr lang="en-US" sz="5100" dirty="0">
              <a:solidFill>
                <a:schemeClr val="accent4"/>
              </a:solidFill>
            </a:endParaRPr>
          </a:p>
        </p:txBody>
      </p:sp>
      <p:pic>
        <p:nvPicPr>
          <p:cNvPr id="389" name="Picture 5"/>
          <p:cNvPicPr>
            <a:picLocks noChangeAspect="1" noChangeArrowheads="1"/>
          </p:cNvPicPr>
          <p:nvPr/>
        </p:nvPicPr>
        <p:blipFill>
          <a:blip r:embed="rId3" cstate="print"/>
          <a:srcRect/>
          <a:stretch>
            <a:fillRect/>
          </a:stretch>
        </p:blipFill>
        <p:spPr bwMode="auto">
          <a:xfrm>
            <a:off x="8935261" y="4076842"/>
            <a:ext cx="3335204" cy="1777734"/>
          </a:xfrm>
          <a:prstGeom prst="rect">
            <a:avLst/>
          </a:prstGeom>
          <a:noFill/>
          <a:ln w="9525">
            <a:noFill/>
            <a:miter lim="800000"/>
            <a:headEnd/>
            <a:tailEnd/>
          </a:ln>
        </p:spPr>
      </p:pic>
      <p:sp>
        <p:nvSpPr>
          <p:cNvPr id="214" name="Text Box 12"/>
          <p:cNvSpPr txBox="1">
            <a:spLocks noChangeArrowheads="1"/>
          </p:cNvSpPr>
          <p:nvPr/>
        </p:nvSpPr>
        <p:spPr bwMode="auto">
          <a:xfrm>
            <a:off x="2175877" y="6623087"/>
            <a:ext cx="7606298" cy="995782"/>
          </a:xfrm>
          <a:prstGeom prst="rect">
            <a:avLst/>
          </a:prstGeom>
          <a:noFill/>
          <a:ln w="9525" algn="ctr">
            <a:noFill/>
            <a:miter lim="800000"/>
            <a:headEnd/>
            <a:tailEnd/>
          </a:ln>
          <a:effectLst/>
        </p:spPr>
        <p:txBody>
          <a:bodyPr wrap="square" lIns="71753" tIns="35876" rIns="71753" bIns="35876">
            <a:spAutoFit/>
          </a:bodyPr>
          <a:lstStyle/>
          <a:p>
            <a:pPr eaLnBrk="0" hangingPunct="0"/>
            <a:r>
              <a:rPr lang="en-US" sz="6000" b="1" dirty="0">
                <a:solidFill>
                  <a:srgbClr val="FF6600"/>
                </a:solidFill>
                <a:latin typeface="Berlin Sans FB Demi" panose="020E0802020502020306" pitchFamily="34" charset="0"/>
              </a:rPr>
              <a:t>Motivation</a:t>
            </a:r>
          </a:p>
        </p:txBody>
      </p:sp>
      <p:sp>
        <p:nvSpPr>
          <p:cNvPr id="233" name="Text Box 12"/>
          <p:cNvSpPr txBox="1">
            <a:spLocks noChangeArrowheads="1"/>
          </p:cNvSpPr>
          <p:nvPr/>
        </p:nvSpPr>
        <p:spPr bwMode="auto">
          <a:xfrm>
            <a:off x="774752" y="12745411"/>
            <a:ext cx="8562672" cy="1015663"/>
          </a:xfrm>
          <a:prstGeom prst="rect">
            <a:avLst/>
          </a:prstGeom>
          <a:noFill/>
          <a:ln w="9525" algn="ctr">
            <a:noFill/>
            <a:miter lim="800000"/>
            <a:headEnd/>
            <a:tailEnd/>
          </a:ln>
          <a:effectLst/>
        </p:spPr>
        <p:txBody>
          <a:bodyPr wrap="square">
            <a:spAutoFit/>
          </a:bodyPr>
          <a:lstStyle/>
          <a:p>
            <a:pPr eaLnBrk="0" hangingPunct="0"/>
            <a:r>
              <a:rPr lang="en-US" sz="6000" b="1" dirty="0">
                <a:solidFill>
                  <a:srgbClr val="FF6600"/>
                </a:solidFill>
                <a:latin typeface="Berlin Sans FB Demi" panose="020E0802020502020306" pitchFamily="34" charset="0"/>
              </a:rPr>
              <a:t>Approach</a:t>
            </a:r>
          </a:p>
        </p:txBody>
      </p:sp>
      <p:sp>
        <p:nvSpPr>
          <p:cNvPr id="237" name="Text Box 12"/>
          <p:cNvSpPr txBox="1">
            <a:spLocks noChangeArrowheads="1"/>
          </p:cNvSpPr>
          <p:nvPr/>
        </p:nvSpPr>
        <p:spPr bwMode="auto">
          <a:xfrm>
            <a:off x="926637" y="26970671"/>
            <a:ext cx="7081269" cy="995782"/>
          </a:xfrm>
          <a:prstGeom prst="rect">
            <a:avLst/>
          </a:prstGeom>
          <a:noFill/>
          <a:ln w="9525" algn="ctr">
            <a:noFill/>
            <a:miter lim="800000"/>
            <a:headEnd/>
            <a:tailEnd/>
          </a:ln>
          <a:effectLst/>
        </p:spPr>
        <p:txBody>
          <a:bodyPr wrap="square" lIns="71753" tIns="35876" rIns="71753" bIns="35876">
            <a:spAutoFit/>
          </a:bodyPr>
          <a:lstStyle/>
          <a:p>
            <a:pPr eaLnBrk="0" hangingPunct="0"/>
            <a:r>
              <a:rPr lang="en-US" sz="6000" b="1" dirty="0">
                <a:solidFill>
                  <a:srgbClr val="FF6600"/>
                </a:solidFill>
                <a:latin typeface="Berlin Sans FB Demi" panose="020E0802020502020306" pitchFamily="34" charset="0"/>
              </a:rPr>
              <a:t>Implementation</a:t>
            </a:r>
          </a:p>
        </p:txBody>
      </p:sp>
      <p:sp>
        <p:nvSpPr>
          <p:cNvPr id="286" name="Rectangle 285"/>
          <p:cNvSpPr/>
          <p:nvPr/>
        </p:nvSpPr>
        <p:spPr>
          <a:xfrm>
            <a:off x="15632565" y="36188874"/>
            <a:ext cx="5431868" cy="525142"/>
          </a:xfrm>
          <a:prstGeom prst="rect">
            <a:avLst/>
          </a:prstGeom>
        </p:spPr>
        <p:txBody>
          <a:bodyPr wrap="square" lIns="101469" tIns="50734" rIns="101469" bIns="50734">
            <a:spAutoFit/>
          </a:bodyPr>
          <a:lstStyle/>
          <a:p>
            <a:pPr>
              <a:defRPr/>
            </a:pPr>
            <a:endParaRPr lang="en-US" sz="2700" b="1" dirty="0">
              <a:solidFill>
                <a:srgbClr val="000000"/>
              </a:solidFill>
            </a:endParaRPr>
          </a:p>
        </p:txBody>
      </p:sp>
      <p:sp>
        <p:nvSpPr>
          <p:cNvPr id="2" name="TextBox 1"/>
          <p:cNvSpPr txBox="1"/>
          <p:nvPr/>
        </p:nvSpPr>
        <p:spPr>
          <a:xfrm>
            <a:off x="20834447" y="1106863"/>
            <a:ext cx="9083950" cy="830997"/>
          </a:xfrm>
          <a:prstGeom prst="rect">
            <a:avLst/>
          </a:prstGeom>
          <a:noFill/>
        </p:spPr>
        <p:txBody>
          <a:bodyPr wrap="square" rtlCol="0">
            <a:spAutoFit/>
          </a:bodyPr>
          <a:lstStyle/>
          <a:p>
            <a:r>
              <a:rPr lang="en-US" sz="4400" b="1" dirty="0"/>
              <a:t>SWS3004 Team </a:t>
            </a:r>
            <a:r>
              <a:rPr lang="en-US" altLang="zh-CN" sz="4800" dirty="0">
                <a:solidFill>
                  <a:srgbClr val="FF6600"/>
                </a:solidFill>
              </a:rPr>
              <a:t>CLUSTER2</a:t>
            </a:r>
            <a:r>
              <a:rPr lang="en-US" altLang="zh-CN" sz="4400" dirty="0"/>
              <a:t> </a:t>
            </a:r>
            <a:r>
              <a:rPr lang="en-US" sz="4400" b="1" dirty="0"/>
              <a:t>No</a:t>
            </a:r>
            <a:r>
              <a:rPr lang="en-US" sz="4800" dirty="0"/>
              <a:t>. </a:t>
            </a:r>
          </a:p>
        </p:txBody>
      </p:sp>
      <p:pic>
        <p:nvPicPr>
          <p:cNvPr id="7" name="图片 6">
            <a:extLst>
              <a:ext uri="{FF2B5EF4-FFF2-40B4-BE49-F238E27FC236}">
                <a16:creationId xmlns:a16="http://schemas.microsoft.com/office/drawing/2014/main" id="{D69F7386-AA88-499B-87C7-CA7D1FCDD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60" y="929944"/>
            <a:ext cx="6705595" cy="4911139"/>
          </a:xfrm>
          <a:prstGeom prst="rect">
            <a:avLst/>
          </a:prstGeom>
        </p:spPr>
      </p:pic>
      <p:sp>
        <p:nvSpPr>
          <p:cNvPr id="9" name="文本框 8">
            <a:extLst>
              <a:ext uri="{FF2B5EF4-FFF2-40B4-BE49-F238E27FC236}">
                <a16:creationId xmlns:a16="http://schemas.microsoft.com/office/drawing/2014/main" id="{585A42BB-7BCA-4B97-9E43-545354B69D66}"/>
              </a:ext>
            </a:extLst>
          </p:cNvPr>
          <p:cNvSpPr txBox="1"/>
          <p:nvPr/>
        </p:nvSpPr>
        <p:spPr>
          <a:xfrm>
            <a:off x="7615032" y="2285357"/>
            <a:ext cx="14373246" cy="1200329"/>
          </a:xfrm>
          <a:prstGeom prst="rect">
            <a:avLst/>
          </a:prstGeom>
          <a:noFill/>
        </p:spPr>
        <p:txBody>
          <a:bodyPr wrap="square" rtlCol="0">
            <a:spAutoFit/>
          </a:bodyPr>
          <a:lstStyle/>
          <a:p>
            <a:r>
              <a:rPr lang="en-US" altLang="zh-CN" sz="7200" dirty="0">
                <a:solidFill>
                  <a:srgbClr val="FF6600"/>
                </a:solidFill>
                <a:latin typeface="Arial Rounded MT Bold" panose="020F0704030504030204" pitchFamily="34" charset="0"/>
              </a:rPr>
              <a:t>I</a:t>
            </a:r>
            <a:r>
              <a:rPr lang="en-US" altLang="zh-CN" sz="6600" dirty="0">
                <a:latin typeface="Arial Rounded MT Bold" panose="020F0704030504030204" pitchFamily="34" charset="0"/>
              </a:rPr>
              <a:t>ntelligent </a:t>
            </a:r>
            <a:r>
              <a:rPr lang="en-US" altLang="zh-CN" sz="7200" dirty="0">
                <a:solidFill>
                  <a:srgbClr val="FF6600"/>
                </a:solidFill>
                <a:latin typeface="Arial Rounded MT Bold" panose="020F0704030504030204" pitchFamily="34" charset="0"/>
              </a:rPr>
              <a:t>S</a:t>
            </a:r>
            <a:r>
              <a:rPr lang="en-US" altLang="zh-CN" sz="6600" dirty="0">
                <a:latin typeface="Arial Rounded MT Bold" panose="020F0704030504030204" pitchFamily="34" charset="0"/>
              </a:rPr>
              <a:t>ubtitle </a:t>
            </a:r>
            <a:r>
              <a:rPr lang="en-US" altLang="zh-CN" sz="7200" dirty="0">
                <a:solidFill>
                  <a:srgbClr val="FF6600"/>
                </a:solidFill>
                <a:latin typeface="Arial Rounded MT Bold" panose="020F0704030504030204" pitchFamily="34" charset="0"/>
              </a:rPr>
              <a:t>G</a:t>
            </a:r>
            <a:r>
              <a:rPr lang="en-US" altLang="zh-CN" sz="6600" dirty="0">
                <a:latin typeface="Arial Rounded MT Bold" panose="020F0704030504030204" pitchFamily="34" charset="0"/>
              </a:rPr>
              <a:t>eneration</a:t>
            </a:r>
            <a:endParaRPr lang="zh-CN" altLang="en-US" sz="6600" dirty="0">
              <a:latin typeface="Arial Rounded MT Bold" panose="020F0704030504030204" pitchFamily="34" charset="0"/>
            </a:endParaRPr>
          </a:p>
        </p:txBody>
      </p:sp>
      <p:pic>
        <p:nvPicPr>
          <p:cNvPr id="14" name="图片 13">
            <a:extLst>
              <a:ext uri="{FF2B5EF4-FFF2-40B4-BE49-F238E27FC236}">
                <a16:creationId xmlns:a16="http://schemas.microsoft.com/office/drawing/2014/main" id="{3BE1ABE4-6B62-4A26-B957-96B6EA25A38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06725" y="3398803"/>
            <a:ext cx="2885468" cy="2885468"/>
          </a:xfrm>
          <a:prstGeom prst="rect">
            <a:avLst/>
          </a:prstGeom>
        </p:spPr>
      </p:pic>
      <p:cxnSp>
        <p:nvCxnSpPr>
          <p:cNvPr id="20" name="直接连接符 19">
            <a:extLst>
              <a:ext uri="{FF2B5EF4-FFF2-40B4-BE49-F238E27FC236}">
                <a16:creationId xmlns:a16="http://schemas.microsoft.com/office/drawing/2014/main" id="{9418CB03-5A70-4B9A-8B0B-3E2981CA3935}"/>
              </a:ext>
            </a:extLst>
          </p:cNvPr>
          <p:cNvCxnSpPr>
            <a:cxnSpLocks/>
          </p:cNvCxnSpPr>
          <p:nvPr/>
        </p:nvCxnSpPr>
        <p:spPr>
          <a:xfrm>
            <a:off x="24282386" y="2328938"/>
            <a:ext cx="0" cy="3955333"/>
          </a:xfrm>
          <a:prstGeom prst="line">
            <a:avLst/>
          </a:prstGeom>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3A939BA5-8A4A-4440-87A7-7B1DB91A34C5}"/>
              </a:ext>
            </a:extLst>
          </p:cNvPr>
          <p:cNvSpPr txBox="1"/>
          <p:nvPr/>
        </p:nvSpPr>
        <p:spPr>
          <a:xfrm>
            <a:off x="24367484" y="2634317"/>
            <a:ext cx="7924798" cy="4678204"/>
          </a:xfrm>
          <a:prstGeom prst="rect">
            <a:avLst/>
          </a:prstGeom>
          <a:noFill/>
        </p:spPr>
        <p:txBody>
          <a:bodyPr wrap="square" rtlCol="0">
            <a:spAutoFit/>
          </a:bodyPr>
          <a:lstStyle/>
          <a:p>
            <a:r>
              <a:rPr lang="en-US" altLang="zh-CN" sz="5400" dirty="0">
                <a:latin typeface="Comic Sans MS" panose="030F0702030302020204" pitchFamily="66" charset="0"/>
              </a:rPr>
              <a:t>WEN RUILIN</a:t>
            </a:r>
          </a:p>
          <a:p>
            <a:r>
              <a:rPr lang="en-US" altLang="zh-CN" sz="5400" dirty="0">
                <a:latin typeface="Comic Sans MS" panose="030F0702030302020204" pitchFamily="66" charset="0"/>
              </a:rPr>
              <a:t>LU SHENYUAN</a:t>
            </a:r>
          </a:p>
          <a:p>
            <a:r>
              <a:rPr lang="en-US" altLang="zh-CN" sz="5400" dirty="0">
                <a:latin typeface="Comic Sans MS" panose="030F0702030302020204" pitchFamily="66" charset="0"/>
              </a:rPr>
              <a:t>TANG LIJUAN</a:t>
            </a:r>
          </a:p>
          <a:p>
            <a:r>
              <a:rPr lang="en-US" altLang="zh-CN" sz="5400" dirty="0">
                <a:latin typeface="Comic Sans MS" panose="030F0702030302020204" pitchFamily="66" charset="0"/>
              </a:rPr>
              <a:t>BAI WENQI</a:t>
            </a:r>
          </a:p>
          <a:p>
            <a:endParaRPr lang="zh-CN" altLang="en-US" dirty="0"/>
          </a:p>
        </p:txBody>
      </p:sp>
      <p:pic>
        <p:nvPicPr>
          <p:cNvPr id="24" name="图片 23">
            <a:extLst>
              <a:ext uri="{FF2B5EF4-FFF2-40B4-BE49-F238E27FC236}">
                <a16:creationId xmlns:a16="http://schemas.microsoft.com/office/drawing/2014/main" id="{0A803159-D4FF-4ED7-BF3C-562E9CC7C76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024291" y="3774930"/>
            <a:ext cx="2362162" cy="2133214"/>
          </a:xfrm>
          <a:prstGeom prst="rect">
            <a:avLst/>
          </a:prstGeom>
        </p:spPr>
      </p:pic>
      <p:pic>
        <p:nvPicPr>
          <p:cNvPr id="226" name="图片 225">
            <a:extLst>
              <a:ext uri="{FF2B5EF4-FFF2-40B4-BE49-F238E27FC236}">
                <a16:creationId xmlns:a16="http://schemas.microsoft.com/office/drawing/2014/main" id="{3083D23F-844F-4155-AB92-A03BF65879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83472" y="2492216"/>
            <a:ext cx="2941463" cy="2941463"/>
          </a:xfrm>
          <a:prstGeom prst="rect">
            <a:avLst/>
          </a:prstGeom>
        </p:spPr>
      </p:pic>
      <p:sp>
        <p:nvSpPr>
          <p:cNvPr id="227" name="文本框 226">
            <a:extLst>
              <a:ext uri="{FF2B5EF4-FFF2-40B4-BE49-F238E27FC236}">
                <a16:creationId xmlns:a16="http://schemas.microsoft.com/office/drawing/2014/main" id="{B4526D37-FF4C-40F9-966E-411B9E32B66D}"/>
              </a:ext>
            </a:extLst>
          </p:cNvPr>
          <p:cNvSpPr txBox="1"/>
          <p:nvPr/>
        </p:nvSpPr>
        <p:spPr>
          <a:xfrm>
            <a:off x="13082909" y="6571400"/>
            <a:ext cx="5791200" cy="1015663"/>
          </a:xfrm>
          <a:prstGeom prst="rect">
            <a:avLst/>
          </a:prstGeom>
          <a:noFill/>
        </p:spPr>
        <p:txBody>
          <a:bodyPr wrap="square" rtlCol="0">
            <a:spAutoFit/>
          </a:bodyPr>
          <a:lstStyle/>
          <a:p>
            <a:r>
              <a:rPr lang="en-US" altLang="zh-CN" sz="6000" b="1" dirty="0">
                <a:solidFill>
                  <a:srgbClr val="FF6600"/>
                </a:solidFill>
                <a:latin typeface="Berlin Sans FB Demi" panose="020E0802020502020306" pitchFamily="34" charset="0"/>
              </a:rPr>
              <a:t>Objective</a:t>
            </a:r>
            <a:endParaRPr lang="zh-CN" altLang="en-US" sz="6000" b="1" dirty="0">
              <a:solidFill>
                <a:srgbClr val="FF6600"/>
              </a:solidFill>
              <a:latin typeface="Berlin Sans FB Demi" panose="020E0802020502020306" pitchFamily="34" charset="0"/>
            </a:endParaRPr>
          </a:p>
        </p:txBody>
      </p:sp>
      <p:sp>
        <p:nvSpPr>
          <p:cNvPr id="47" name="Rounded Rectangle 800">
            <a:extLst>
              <a:ext uri="{FF2B5EF4-FFF2-40B4-BE49-F238E27FC236}">
                <a16:creationId xmlns:a16="http://schemas.microsoft.com/office/drawing/2014/main" id="{E80B5D03-AC31-4B7D-A551-1618FD579A0F}"/>
              </a:ext>
            </a:extLst>
          </p:cNvPr>
          <p:cNvSpPr/>
          <p:nvPr/>
        </p:nvSpPr>
        <p:spPr>
          <a:xfrm>
            <a:off x="-12131" y="40190756"/>
            <a:ext cx="30267274" cy="6044909"/>
          </a:xfrm>
          <a:prstGeom prst="roundRect">
            <a:avLst>
              <a:gd name="adj" fmla="val 1085"/>
            </a:avLst>
          </a:prstGeom>
          <a:solidFill>
            <a:schemeClr val="bg1"/>
          </a:solidFill>
          <a:ln w="101600">
            <a:solidFill>
              <a:schemeClr val="tx1">
                <a:lumMod val="60000"/>
                <a:lumOff val="40000"/>
              </a:schemeClr>
            </a:solidFill>
          </a:ln>
          <a:effectLst>
            <a:innerShdw blurRad="114300">
              <a:prstClr val="black"/>
            </a:innerShdw>
          </a:effectLst>
        </p:spPr>
        <p:style>
          <a:lnRef idx="2">
            <a:schemeClr val="accent3">
              <a:shade val="50000"/>
            </a:schemeClr>
          </a:lnRef>
          <a:fillRef idx="1">
            <a:schemeClr val="accent3"/>
          </a:fillRef>
          <a:effectRef idx="0">
            <a:schemeClr val="accent3"/>
          </a:effectRef>
          <a:fontRef idx="minor">
            <a:schemeClr val="lt1"/>
          </a:fontRef>
        </p:style>
        <p:txBody>
          <a:bodyPr lIns="101458" tIns="50728" rIns="101458" bIns="50728" rtlCol="0" anchor="ctr"/>
          <a:lstStyle/>
          <a:p>
            <a:pPr algn="ctr"/>
            <a:endParaRPr lang="en-US" dirty="0">
              <a:latin typeface="+mj-lt"/>
            </a:endParaRPr>
          </a:p>
        </p:txBody>
      </p:sp>
      <p:pic>
        <p:nvPicPr>
          <p:cNvPr id="229" name="图片 228">
            <a:extLst>
              <a:ext uri="{FF2B5EF4-FFF2-40B4-BE49-F238E27FC236}">
                <a16:creationId xmlns:a16="http://schemas.microsoft.com/office/drawing/2014/main" id="{E56C59E1-4826-4947-A89E-2951AA904001}"/>
              </a:ext>
            </a:extLst>
          </p:cNvPr>
          <p:cNvPicPr>
            <a:picLocks noChangeAspect="1"/>
          </p:cNvPicPr>
          <p:nvPr/>
        </p:nvPicPr>
        <p:blipFill>
          <a:blip r:embed="rId8"/>
          <a:stretch>
            <a:fillRect/>
          </a:stretch>
        </p:blipFill>
        <p:spPr>
          <a:xfrm>
            <a:off x="820170" y="13820423"/>
            <a:ext cx="29459236" cy="12266864"/>
          </a:xfrm>
          <a:prstGeom prst="rect">
            <a:avLst/>
          </a:prstGeom>
        </p:spPr>
      </p:pic>
      <p:grpSp>
        <p:nvGrpSpPr>
          <p:cNvPr id="50" name="组合 49">
            <a:extLst>
              <a:ext uri="{FF2B5EF4-FFF2-40B4-BE49-F238E27FC236}">
                <a16:creationId xmlns:a16="http://schemas.microsoft.com/office/drawing/2014/main" id="{62E3E8EC-9771-4B56-A7EB-161BCDB68C03}"/>
              </a:ext>
            </a:extLst>
          </p:cNvPr>
          <p:cNvGrpSpPr/>
          <p:nvPr/>
        </p:nvGrpSpPr>
        <p:grpSpPr>
          <a:xfrm>
            <a:off x="636628" y="7359205"/>
            <a:ext cx="10534610" cy="2049863"/>
            <a:chOff x="850407" y="2364667"/>
            <a:chExt cx="7425422" cy="1962963"/>
          </a:xfrm>
        </p:grpSpPr>
        <p:grpSp>
          <p:nvGrpSpPr>
            <p:cNvPr id="54" name="Group 10">
              <a:extLst>
                <a:ext uri="{FF2B5EF4-FFF2-40B4-BE49-F238E27FC236}">
                  <a16:creationId xmlns:a16="http://schemas.microsoft.com/office/drawing/2014/main" id="{C11D8372-482A-4373-A7F6-5F1AC2C080B0}"/>
                </a:ext>
              </a:extLst>
            </p:cNvPr>
            <p:cNvGrpSpPr/>
            <p:nvPr/>
          </p:nvGrpSpPr>
          <p:grpSpPr>
            <a:xfrm>
              <a:off x="850407" y="2364667"/>
              <a:ext cx="376325" cy="376324"/>
              <a:chOff x="4439443" y="1652588"/>
              <a:chExt cx="464345" cy="464343"/>
            </a:xfrm>
            <a:solidFill>
              <a:srgbClr val="FFFFFF"/>
            </a:solidFill>
          </p:grpSpPr>
          <p:sp>
            <p:nvSpPr>
              <p:cNvPr id="55" name="AutoShape 136">
                <a:extLst>
                  <a:ext uri="{FF2B5EF4-FFF2-40B4-BE49-F238E27FC236}">
                    <a16:creationId xmlns:a16="http://schemas.microsoft.com/office/drawing/2014/main" id="{A07C72DB-1D15-459C-A14D-D663BF6AEF01}"/>
                  </a:ext>
                </a:extLst>
              </p:cNvPr>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印品黑体" panose="00000500000000000000" pitchFamily="2" charset="-122"/>
                  <a:sym typeface="Gill Sans" charset="0"/>
                </a:endParaRPr>
              </a:p>
            </p:txBody>
          </p:sp>
          <p:sp>
            <p:nvSpPr>
              <p:cNvPr id="56" name="AutoShape 137">
                <a:extLst>
                  <a:ext uri="{FF2B5EF4-FFF2-40B4-BE49-F238E27FC236}">
                    <a16:creationId xmlns:a16="http://schemas.microsoft.com/office/drawing/2014/main" id="{201DE338-7507-41C7-BCC6-6E02D32E2D42}"/>
                  </a:ext>
                </a:extLst>
              </p:cNvPr>
              <p:cNvSpPr>
                <a:spLocks/>
              </p:cNvSpPr>
              <p:nvPr/>
            </p:nvSpPr>
            <p:spPr bwMode="auto">
              <a:xfrm>
                <a:off x="4439443" y="1652588"/>
                <a:ext cx="464344" cy="464343"/>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印品黑体" panose="00000500000000000000" pitchFamily="2" charset="-122"/>
                  <a:sym typeface="Gill Sans" charset="0"/>
                </a:endParaRPr>
              </a:p>
            </p:txBody>
          </p:sp>
          <p:sp>
            <p:nvSpPr>
              <p:cNvPr id="57" name="AutoShape 138">
                <a:extLst>
                  <a:ext uri="{FF2B5EF4-FFF2-40B4-BE49-F238E27FC236}">
                    <a16:creationId xmlns:a16="http://schemas.microsoft.com/office/drawing/2014/main" id="{FDC05527-7172-468D-934D-BFB0F4F18B42}"/>
                  </a:ext>
                </a:extLst>
              </p:cNvPr>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印品黑体" panose="00000500000000000000" pitchFamily="2" charset="-122"/>
                  <a:sym typeface="Gill Sans" charset="0"/>
                </a:endParaRPr>
              </a:p>
            </p:txBody>
          </p:sp>
        </p:grpSp>
        <p:sp>
          <p:nvSpPr>
            <p:cNvPr id="52" name="添加标题">
              <a:extLst>
                <a:ext uri="{FF2B5EF4-FFF2-40B4-BE49-F238E27FC236}">
                  <a16:creationId xmlns:a16="http://schemas.microsoft.com/office/drawing/2014/main" id="{0AD01E34-7DC5-4908-A10D-9989F2C1D81F}"/>
                </a:ext>
              </a:extLst>
            </p:cNvPr>
            <p:cNvSpPr txBox="1"/>
            <p:nvPr/>
          </p:nvSpPr>
          <p:spPr>
            <a:xfrm>
              <a:off x="1599642" y="2591982"/>
              <a:ext cx="6676187" cy="1735648"/>
            </a:xfrm>
            <a:prstGeom prst="rect">
              <a:avLst/>
            </a:prstGeom>
            <a:noFill/>
          </p:spPr>
          <p:txBody>
            <a:bodyPr wrap="square" rtlCol="0">
              <a:spAutoFit/>
            </a:bodyPr>
            <a:lstStyle/>
            <a:p>
              <a:pPr>
                <a:lnSpc>
                  <a:spcPct val="150000"/>
                </a:lnSpc>
              </a:pPr>
              <a:r>
                <a:rPr lang="en-US" altLang="zh-CN" sz="3200" b="1" dirty="0">
                  <a:solidFill>
                    <a:schemeClr val="tx2"/>
                  </a:solidFill>
                  <a:latin typeface="+mn-ea"/>
                </a:rPr>
                <a:t>Foreign Movies, Documentaries or TV Series Usually Do Not Contain Subtitles By Default</a:t>
              </a:r>
              <a:r>
                <a:rPr lang="en-US" altLang="zh-CN" sz="2800" b="1" dirty="0">
                  <a:solidFill>
                    <a:schemeClr val="tx2"/>
                  </a:solidFill>
                  <a:latin typeface="+mn-ea"/>
                </a:rPr>
                <a:t>.</a:t>
              </a:r>
            </a:p>
            <a:p>
              <a:pPr algn="just">
                <a:lnSpc>
                  <a:spcPct val="150000"/>
                </a:lnSpc>
              </a:pPr>
              <a:endParaRPr lang="zh-CN" altLang="en-US" sz="1200" dirty="0">
                <a:solidFill>
                  <a:schemeClr val="tx2"/>
                </a:solidFill>
                <a:latin typeface="+mn-ea"/>
              </a:endParaRPr>
            </a:p>
          </p:txBody>
        </p:sp>
      </p:grpSp>
      <p:sp>
        <p:nvSpPr>
          <p:cNvPr id="231" name="文本框 230">
            <a:extLst>
              <a:ext uri="{FF2B5EF4-FFF2-40B4-BE49-F238E27FC236}">
                <a16:creationId xmlns:a16="http://schemas.microsoft.com/office/drawing/2014/main" id="{C394BB03-7341-4EBB-97C6-3FDFD4CEDE27}"/>
              </a:ext>
            </a:extLst>
          </p:cNvPr>
          <p:cNvSpPr txBox="1"/>
          <p:nvPr/>
        </p:nvSpPr>
        <p:spPr>
          <a:xfrm>
            <a:off x="15576698" y="22668614"/>
            <a:ext cx="914400" cy="1354217"/>
          </a:xfrm>
          <a:prstGeom prst="rect">
            <a:avLst/>
          </a:prstGeom>
          <a:noFill/>
        </p:spPr>
        <p:txBody>
          <a:bodyPr wrap="square" rtlCol="0">
            <a:spAutoFit/>
          </a:bodyPr>
          <a:lstStyle/>
          <a:p>
            <a:endParaRPr lang="zh-CN" altLang="en-US" dirty="0"/>
          </a:p>
        </p:txBody>
      </p:sp>
      <p:sp>
        <p:nvSpPr>
          <p:cNvPr id="232" name="文本框 231">
            <a:extLst>
              <a:ext uri="{FF2B5EF4-FFF2-40B4-BE49-F238E27FC236}">
                <a16:creationId xmlns:a16="http://schemas.microsoft.com/office/drawing/2014/main" id="{0C203F91-2BF8-44E0-90C4-31B45800A297}"/>
              </a:ext>
            </a:extLst>
          </p:cNvPr>
          <p:cNvSpPr txBox="1"/>
          <p:nvPr/>
        </p:nvSpPr>
        <p:spPr>
          <a:xfrm>
            <a:off x="1699584" y="9222381"/>
            <a:ext cx="10577118" cy="1478418"/>
          </a:xfrm>
          <a:prstGeom prst="rect">
            <a:avLst/>
          </a:prstGeom>
          <a:noFill/>
        </p:spPr>
        <p:txBody>
          <a:bodyPr wrap="square" rtlCol="0">
            <a:spAutoFit/>
          </a:bodyPr>
          <a:lstStyle/>
          <a:p>
            <a:pPr>
              <a:lnSpc>
                <a:spcPct val="150000"/>
              </a:lnSpc>
            </a:pPr>
            <a:r>
              <a:rPr lang="en-US" altLang="zh-CN" sz="3200" b="1" dirty="0">
                <a:solidFill>
                  <a:schemeClr val="tx2"/>
                </a:solidFill>
                <a:latin typeface="+mn-ea"/>
              </a:rPr>
              <a:t>Difficult for People Living in Non-English Environment to Understand.</a:t>
            </a:r>
          </a:p>
        </p:txBody>
      </p:sp>
      <p:sp>
        <p:nvSpPr>
          <p:cNvPr id="62" name="添加标题">
            <a:extLst>
              <a:ext uri="{FF2B5EF4-FFF2-40B4-BE49-F238E27FC236}">
                <a16:creationId xmlns:a16="http://schemas.microsoft.com/office/drawing/2014/main" id="{4DBB8DA8-9784-4692-8D45-5527ECEE663E}"/>
              </a:ext>
            </a:extLst>
          </p:cNvPr>
          <p:cNvSpPr txBox="1"/>
          <p:nvPr/>
        </p:nvSpPr>
        <p:spPr>
          <a:xfrm>
            <a:off x="1699584" y="10473635"/>
            <a:ext cx="8856774" cy="1812484"/>
          </a:xfrm>
          <a:prstGeom prst="rect">
            <a:avLst/>
          </a:prstGeom>
          <a:noFill/>
        </p:spPr>
        <p:txBody>
          <a:bodyPr wrap="square" rtlCol="0">
            <a:spAutoFit/>
          </a:bodyPr>
          <a:lstStyle/>
          <a:p>
            <a:pPr>
              <a:lnSpc>
                <a:spcPct val="300000"/>
              </a:lnSpc>
            </a:pPr>
            <a:r>
              <a:rPr lang="en-US" altLang="zh-CN" sz="3200" b="1" dirty="0">
                <a:solidFill>
                  <a:schemeClr val="tx2"/>
                </a:solidFill>
                <a:latin typeface="+mn-ea"/>
              </a:rPr>
              <a:t>Make Life Easier!</a:t>
            </a:r>
          </a:p>
          <a:p>
            <a:pPr algn="just">
              <a:lnSpc>
                <a:spcPct val="150000"/>
              </a:lnSpc>
            </a:pPr>
            <a:endParaRPr lang="zh-CN" altLang="en-US" sz="1200" dirty="0">
              <a:solidFill>
                <a:schemeClr val="tx2"/>
              </a:solidFill>
              <a:latin typeface="+mn-ea"/>
            </a:endParaRPr>
          </a:p>
        </p:txBody>
      </p:sp>
      <p:pic>
        <p:nvPicPr>
          <p:cNvPr id="238" name="图片 237">
            <a:extLst>
              <a:ext uri="{FF2B5EF4-FFF2-40B4-BE49-F238E27FC236}">
                <a16:creationId xmlns:a16="http://schemas.microsoft.com/office/drawing/2014/main" id="{F2C03083-F357-4DC5-9524-CEF201F8AFE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4318" y="7755137"/>
            <a:ext cx="986975" cy="986975"/>
          </a:xfrm>
          <a:prstGeom prst="rect">
            <a:avLst/>
          </a:prstGeom>
        </p:spPr>
      </p:pic>
      <p:pic>
        <p:nvPicPr>
          <p:cNvPr id="240" name="图片 239">
            <a:extLst>
              <a:ext uri="{FF2B5EF4-FFF2-40B4-BE49-F238E27FC236}">
                <a16:creationId xmlns:a16="http://schemas.microsoft.com/office/drawing/2014/main" id="{159D74D6-80FE-4CCC-B442-21BC2039D97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9550" y="9409068"/>
            <a:ext cx="986975" cy="986975"/>
          </a:xfrm>
          <a:prstGeom prst="rect">
            <a:avLst/>
          </a:prstGeom>
        </p:spPr>
      </p:pic>
      <p:pic>
        <p:nvPicPr>
          <p:cNvPr id="242" name="图片 241">
            <a:extLst>
              <a:ext uri="{FF2B5EF4-FFF2-40B4-BE49-F238E27FC236}">
                <a16:creationId xmlns:a16="http://schemas.microsoft.com/office/drawing/2014/main" id="{2C69731B-93EF-4825-A475-584ADC6FC6D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4317" y="10935977"/>
            <a:ext cx="986976" cy="986976"/>
          </a:xfrm>
          <a:prstGeom prst="rect">
            <a:avLst/>
          </a:prstGeom>
        </p:spPr>
      </p:pic>
      <p:sp>
        <p:nvSpPr>
          <p:cNvPr id="70" name="添加标题">
            <a:extLst>
              <a:ext uri="{FF2B5EF4-FFF2-40B4-BE49-F238E27FC236}">
                <a16:creationId xmlns:a16="http://schemas.microsoft.com/office/drawing/2014/main" id="{3C42BE95-7E09-414A-9A8D-A24639C6E37B}"/>
              </a:ext>
            </a:extLst>
          </p:cNvPr>
          <p:cNvSpPr txBox="1"/>
          <p:nvPr/>
        </p:nvSpPr>
        <p:spPr>
          <a:xfrm>
            <a:off x="12736767" y="7555609"/>
            <a:ext cx="9224967" cy="1812484"/>
          </a:xfrm>
          <a:prstGeom prst="rect">
            <a:avLst/>
          </a:prstGeom>
          <a:noFill/>
        </p:spPr>
        <p:txBody>
          <a:bodyPr wrap="square" rtlCol="0">
            <a:spAutoFit/>
          </a:bodyPr>
          <a:lstStyle/>
          <a:p>
            <a:pPr>
              <a:lnSpc>
                <a:spcPct val="150000"/>
              </a:lnSpc>
            </a:pPr>
            <a:r>
              <a:rPr lang="en-US" altLang="zh-CN" sz="3200" b="1" dirty="0">
                <a:solidFill>
                  <a:schemeClr val="tx2"/>
                </a:solidFill>
                <a:latin typeface="+mn-ea"/>
              </a:rPr>
              <a:t>Automatic Subtitle Generation for Movies without Subtitle.</a:t>
            </a:r>
          </a:p>
          <a:p>
            <a:pPr algn="just">
              <a:lnSpc>
                <a:spcPct val="150000"/>
              </a:lnSpc>
            </a:pPr>
            <a:endParaRPr lang="zh-CN" altLang="en-US" sz="1200" dirty="0">
              <a:solidFill>
                <a:schemeClr val="tx2"/>
              </a:solidFill>
              <a:latin typeface="+mn-ea"/>
            </a:endParaRPr>
          </a:p>
        </p:txBody>
      </p:sp>
      <p:pic>
        <p:nvPicPr>
          <p:cNvPr id="246" name="图片 245">
            <a:extLst>
              <a:ext uri="{FF2B5EF4-FFF2-40B4-BE49-F238E27FC236}">
                <a16:creationId xmlns:a16="http://schemas.microsoft.com/office/drawing/2014/main" id="{F93228BC-A8A8-495E-BA61-445D8B8226F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459110" y="7691099"/>
            <a:ext cx="899871" cy="899871"/>
          </a:xfrm>
          <a:prstGeom prst="rect">
            <a:avLst/>
          </a:prstGeom>
        </p:spPr>
      </p:pic>
      <p:sp>
        <p:nvSpPr>
          <p:cNvPr id="75" name="添加标题">
            <a:extLst>
              <a:ext uri="{FF2B5EF4-FFF2-40B4-BE49-F238E27FC236}">
                <a16:creationId xmlns:a16="http://schemas.microsoft.com/office/drawing/2014/main" id="{24B1E66C-C44F-439B-9E6B-2BE9482A2482}"/>
              </a:ext>
            </a:extLst>
          </p:cNvPr>
          <p:cNvSpPr txBox="1"/>
          <p:nvPr/>
        </p:nvSpPr>
        <p:spPr>
          <a:xfrm>
            <a:off x="12803076" y="9034410"/>
            <a:ext cx="10099262" cy="1812484"/>
          </a:xfrm>
          <a:prstGeom prst="rect">
            <a:avLst/>
          </a:prstGeom>
          <a:noFill/>
        </p:spPr>
        <p:txBody>
          <a:bodyPr wrap="square" rtlCol="0">
            <a:spAutoFit/>
          </a:bodyPr>
          <a:lstStyle/>
          <a:p>
            <a:pPr>
              <a:lnSpc>
                <a:spcPct val="150000"/>
              </a:lnSpc>
            </a:pPr>
            <a:r>
              <a:rPr lang="en-US" altLang="zh-CN" sz="3200" b="1" dirty="0">
                <a:solidFill>
                  <a:schemeClr val="tx2"/>
                </a:solidFill>
                <a:latin typeface="+mn-ea"/>
              </a:rPr>
              <a:t>Utilize IBM Cloud API to Separate  Words Into Sentences</a:t>
            </a:r>
            <a:r>
              <a:rPr lang="en-US" altLang="zh-CN" sz="1400" b="1" dirty="0">
                <a:solidFill>
                  <a:schemeClr val="tx2"/>
                </a:solidFill>
                <a:latin typeface="+mn-ea"/>
              </a:rPr>
              <a:t>.</a:t>
            </a:r>
          </a:p>
          <a:p>
            <a:pPr algn="just">
              <a:lnSpc>
                <a:spcPct val="150000"/>
              </a:lnSpc>
            </a:pPr>
            <a:endParaRPr lang="zh-CN" altLang="en-US" sz="1200" dirty="0">
              <a:solidFill>
                <a:schemeClr val="tx2"/>
              </a:solidFill>
              <a:latin typeface="+mn-ea"/>
            </a:endParaRPr>
          </a:p>
        </p:txBody>
      </p:sp>
      <p:pic>
        <p:nvPicPr>
          <p:cNvPr id="248" name="图片 247">
            <a:extLst>
              <a:ext uri="{FF2B5EF4-FFF2-40B4-BE49-F238E27FC236}">
                <a16:creationId xmlns:a16="http://schemas.microsoft.com/office/drawing/2014/main" id="{6F94326A-AC3B-405F-B9ED-9168D7F74E6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15647" y="9169457"/>
            <a:ext cx="874790" cy="874790"/>
          </a:xfrm>
          <a:prstGeom prst="rect">
            <a:avLst/>
          </a:prstGeom>
        </p:spPr>
      </p:pic>
      <p:sp>
        <p:nvSpPr>
          <p:cNvPr id="78" name="添加标题">
            <a:extLst>
              <a:ext uri="{FF2B5EF4-FFF2-40B4-BE49-F238E27FC236}">
                <a16:creationId xmlns:a16="http://schemas.microsoft.com/office/drawing/2014/main" id="{220FA883-AB0D-4BED-8581-93E09B699ED8}"/>
              </a:ext>
            </a:extLst>
          </p:cNvPr>
          <p:cNvSpPr txBox="1"/>
          <p:nvPr/>
        </p:nvSpPr>
        <p:spPr>
          <a:xfrm>
            <a:off x="12803076" y="10729349"/>
            <a:ext cx="12592965" cy="1073820"/>
          </a:xfrm>
          <a:prstGeom prst="rect">
            <a:avLst/>
          </a:prstGeom>
          <a:noFill/>
        </p:spPr>
        <p:txBody>
          <a:bodyPr wrap="square" rtlCol="0">
            <a:spAutoFit/>
          </a:bodyPr>
          <a:lstStyle/>
          <a:p>
            <a:pPr>
              <a:lnSpc>
                <a:spcPct val="150000"/>
              </a:lnSpc>
            </a:pPr>
            <a:r>
              <a:rPr lang="en-US" altLang="zh-CN" sz="3200" b="1" dirty="0">
                <a:solidFill>
                  <a:schemeClr val="tx2"/>
                </a:solidFill>
                <a:latin typeface="+mn-ea"/>
              </a:rPr>
              <a:t>Automatically Generate the Translation for the Subtitle</a:t>
            </a:r>
            <a:r>
              <a:rPr lang="en-US" altLang="zh-CN" sz="1400" b="1" dirty="0">
                <a:solidFill>
                  <a:schemeClr val="tx2"/>
                </a:solidFill>
                <a:latin typeface="+mn-ea"/>
              </a:rPr>
              <a:t>.</a:t>
            </a:r>
          </a:p>
          <a:p>
            <a:pPr algn="just">
              <a:lnSpc>
                <a:spcPct val="150000"/>
              </a:lnSpc>
            </a:pPr>
            <a:endParaRPr lang="zh-CN" altLang="en-US" sz="1200" dirty="0">
              <a:solidFill>
                <a:schemeClr val="tx2"/>
              </a:solidFill>
              <a:latin typeface="+mn-ea"/>
            </a:endParaRPr>
          </a:p>
        </p:txBody>
      </p:sp>
      <p:pic>
        <p:nvPicPr>
          <p:cNvPr id="250" name="图片 249">
            <a:extLst>
              <a:ext uri="{FF2B5EF4-FFF2-40B4-BE49-F238E27FC236}">
                <a16:creationId xmlns:a16="http://schemas.microsoft.com/office/drawing/2014/main" id="{F44D7C6A-E09D-45A4-BE0A-19E9A440D6C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470526" y="10675658"/>
            <a:ext cx="1073820" cy="1073820"/>
          </a:xfrm>
          <a:prstGeom prst="rect">
            <a:avLst/>
          </a:prstGeom>
        </p:spPr>
      </p:pic>
      <p:pic>
        <p:nvPicPr>
          <p:cNvPr id="254" name="图片 253">
            <a:extLst>
              <a:ext uri="{FF2B5EF4-FFF2-40B4-BE49-F238E27FC236}">
                <a16:creationId xmlns:a16="http://schemas.microsoft.com/office/drawing/2014/main" id="{D6E0AF4F-372C-4171-AD87-C7AA8144B73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035486" y="6548394"/>
            <a:ext cx="5595161" cy="3916613"/>
          </a:xfrm>
          <a:prstGeom prst="rect">
            <a:avLst/>
          </a:prstGeom>
        </p:spPr>
      </p:pic>
      <p:sp>
        <p:nvSpPr>
          <p:cNvPr id="86" name="Rectangle 2">
            <a:extLst>
              <a:ext uri="{FF2B5EF4-FFF2-40B4-BE49-F238E27FC236}">
                <a16:creationId xmlns:a16="http://schemas.microsoft.com/office/drawing/2014/main" id="{87EEF9AD-C091-4097-BBE1-0A0EFB6F201D}"/>
              </a:ext>
            </a:extLst>
          </p:cNvPr>
          <p:cNvSpPr txBox="1">
            <a:spLocks noChangeArrowheads="1"/>
          </p:cNvSpPr>
          <p:nvPr/>
        </p:nvSpPr>
        <p:spPr bwMode="auto">
          <a:xfrm>
            <a:off x="23958508" y="10750508"/>
            <a:ext cx="6296635" cy="1231106"/>
          </a:xfrm>
          <a:prstGeom prst="rect">
            <a:avLst/>
          </a:prstGeom>
          <a:solidFill>
            <a:srgbClr val="F8F9FA"/>
          </a:solidFill>
          <a:ln w="9525">
            <a:noFill/>
            <a:miter lim="800000"/>
            <a:headEnd/>
            <a:tailEnd/>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r" rtl="0" eaLnBrk="1" fontAlgn="base" hangingPunct="1">
              <a:spcBef>
                <a:spcPct val="0"/>
              </a:spcBef>
              <a:spcAft>
                <a:spcPct val="0"/>
              </a:spcAft>
              <a:defRPr sz="18300" b="1">
                <a:solidFill>
                  <a:schemeClr val="bg1"/>
                </a:solidFill>
                <a:latin typeface="+mj-lt"/>
                <a:ea typeface="+mj-ea"/>
                <a:cs typeface="+mj-cs"/>
              </a:defRPr>
            </a:lvl1pPr>
            <a:lvl2pPr algn="ctr" rtl="0" eaLnBrk="1" fontAlgn="base" hangingPunct="1">
              <a:spcBef>
                <a:spcPct val="0"/>
              </a:spcBef>
              <a:spcAft>
                <a:spcPct val="0"/>
              </a:spcAft>
              <a:defRPr sz="14700">
                <a:solidFill>
                  <a:schemeClr val="tx1"/>
                </a:solidFill>
                <a:latin typeface="Arial" charset="0"/>
              </a:defRPr>
            </a:lvl2pPr>
            <a:lvl3pPr algn="ctr" rtl="0" eaLnBrk="1" fontAlgn="base" hangingPunct="1">
              <a:spcBef>
                <a:spcPct val="0"/>
              </a:spcBef>
              <a:spcAft>
                <a:spcPct val="0"/>
              </a:spcAft>
              <a:defRPr sz="14700">
                <a:solidFill>
                  <a:schemeClr val="tx1"/>
                </a:solidFill>
                <a:latin typeface="Arial" charset="0"/>
              </a:defRPr>
            </a:lvl3pPr>
            <a:lvl4pPr algn="ctr" rtl="0" eaLnBrk="1" fontAlgn="base" hangingPunct="1">
              <a:spcBef>
                <a:spcPct val="0"/>
              </a:spcBef>
              <a:spcAft>
                <a:spcPct val="0"/>
              </a:spcAft>
              <a:defRPr sz="14700">
                <a:solidFill>
                  <a:schemeClr val="tx1"/>
                </a:solidFill>
                <a:latin typeface="Arial" charset="0"/>
              </a:defRPr>
            </a:lvl4pPr>
            <a:lvl5pPr algn="ctr" rtl="0" eaLnBrk="1" fontAlgn="base" hangingPunct="1">
              <a:spcBef>
                <a:spcPct val="0"/>
              </a:spcBef>
              <a:spcAft>
                <a:spcPct val="0"/>
              </a:spcAft>
              <a:defRPr sz="14700">
                <a:solidFill>
                  <a:schemeClr val="tx1"/>
                </a:solidFill>
                <a:latin typeface="Arial" charset="0"/>
              </a:defRPr>
            </a:lvl5pPr>
            <a:lvl6pPr marL="2087089" algn="ctr" rtl="0" eaLnBrk="1" fontAlgn="base" hangingPunct="1">
              <a:spcBef>
                <a:spcPct val="0"/>
              </a:spcBef>
              <a:spcAft>
                <a:spcPct val="0"/>
              </a:spcAft>
              <a:defRPr sz="14700">
                <a:solidFill>
                  <a:schemeClr val="tx1"/>
                </a:solidFill>
                <a:latin typeface="Arial" charset="0"/>
              </a:defRPr>
            </a:lvl6pPr>
            <a:lvl7pPr marL="4174178" algn="ctr" rtl="0" eaLnBrk="1" fontAlgn="base" hangingPunct="1">
              <a:spcBef>
                <a:spcPct val="0"/>
              </a:spcBef>
              <a:spcAft>
                <a:spcPct val="0"/>
              </a:spcAft>
              <a:defRPr sz="14700">
                <a:solidFill>
                  <a:schemeClr val="tx1"/>
                </a:solidFill>
                <a:latin typeface="Arial" charset="0"/>
              </a:defRPr>
            </a:lvl7pPr>
            <a:lvl8pPr marL="6261268" algn="ctr" rtl="0" eaLnBrk="1" fontAlgn="base" hangingPunct="1">
              <a:spcBef>
                <a:spcPct val="0"/>
              </a:spcBef>
              <a:spcAft>
                <a:spcPct val="0"/>
              </a:spcAft>
              <a:defRPr sz="14700">
                <a:solidFill>
                  <a:schemeClr val="tx1"/>
                </a:solidFill>
                <a:latin typeface="Arial" charset="0"/>
              </a:defRPr>
            </a:lvl8pPr>
            <a:lvl9pPr marL="8348358" algn="ctr" rtl="0" eaLnBrk="1" fontAlgn="base" hangingPunct="1">
              <a:spcBef>
                <a:spcPct val="0"/>
              </a:spcBef>
              <a:spcAft>
                <a:spcPct val="0"/>
              </a:spcAft>
              <a:defRPr sz="14700">
                <a:solidFill>
                  <a:schemeClr val="tx1"/>
                </a:solidFill>
                <a:latin typeface="Arial" charset="0"/>
              </a:defRPr>
            </a:lvl9pPr>
          </a:lstStyle>
          <a:p>
            <a:pPr algn="l" defTabSz="914400" eaLnBrk="0" hangingPunct="0"/>
            <a:r>
              <a:rPr lang="zh-CN" altLang="zh-CN" sz="4000" b="0" kern="0" dirty="0">
                <a:solidFill>
                  <a:srgbClr val="FF6600"/>
                </a:solidFill>
                <a:latin typeface="Bradley Hand ITC" panose="03070402050302030203" pitchFamily="66" charset="0"/>
                <a:ea typeface="inherit"/>
              </a:rPr>
              <a:t>As long as you want to </a:t>
            </a:r>
            <a:r>
              <a:rPr lang="en-US" altLang="zh-CN" sz="4000" b="0" kern="0" dirty="0">
                <a:solidFill>
                  <a:srgbClr val="FF6600"/>
                </a:solidFill>
                <a:latin typeface="Bradley Hand ITC" panose="03070402050302030203" pitchFamily="66" charset="0"/>
                <a:ea typeface="inherit"/>
              </a:rPr>
              <a:t>watch</a:t>
            </a:r>
            <a:r>
              <a:rPr lang="zh-CN" altLang="zh-CN" sz="4000" b="0" kern="0" dirty="0">
                <a:solidFill>
                  <a:srgbClr val="FF6600"/>
                </a:solidFill>
                <a:latin typeface="Bradley Hand ITC" panose="03070402050302030203" pitchFamily="66" charset="0"/>
                <a:ea typeface="inherit"/>
              </a:rPr>
              <a:t> it, </a:t>
            </a:r>
            <a:r>
              <a:rPr lang="en-US" altLang="zh-CN" sz="4000" b="0" kern="0" dirty="0" err="1">
                <a:solidFill>
                  <a:srgbClr val="FF6600"/>
                </a:solidFill>
                <a:latin typeface="Bradley Hand ITC" panose="03070402050302030203" pitchFamily="66" charset="0"/>
                <a:ea typeface="inherit"/>
              </a:rPr>
              <a:t>Subtitler</a:t>
            </a:r>
            <a:r>
              <a:rPr lang="zh-CN" altLang="zh-CN" sz="4000" b="0" kern="0" dirty="0">
                <a:solidFill>
                  <a:srgbClr val="FF6600"/>
                </a:solidFill>
                <a:latin typeface="Bradley Hand ITC" panose="03070402050302030203" pitchFamily="66" charset="0"/>
                <a:ea typeface="inherit"/>
              </a:rPr>
              <a:t> can do it.</a:t>
            </a:r>
            <a:r>
              <a:rPr lang="zh-CN" altLang="zh-CN" sz="1200" b="0" kern="0" dirty="0">
                <a:solidFill>
                  <a:srgbClr val="FF6600"/>
                </a:solidFill>
                <a:latin typeface="Bradley Hand ITC" panose="03070402050302030203" pitchFamily="66" charset="0"/>
              </a:rPr>
              <a:t> </a:t>
            </a:r>
            <a:endParaRPr lang="zh-CN" altLang="zh-CN" sz="3600" b="0" kern="0" dirty="0">
              <a:solidFill>
                <a:srgbClr val="FF6600"/>
              </a:solidFill>
              <a:latin typeface="Bradley Hand ITC" panose="03070402050302030203" pitchFamily="66" charset="0"/>
            </a:endParaRPr>
          </a:p>
        </p:txBody>
      </p:sp>
      <p:sp>
        <p:nvSpPr>
          <p:cNvPr id="255" name="文本框 254">
            <a:extLst>
              <a:ext uri="{FF2B5EF4-FFF2-40B4-BE49-F238E27FC236}">
                <a16:creationId xmlns:a16="http://schemas.microsoft.com/office/drawing/2014/main" id="{E7A69068-879B-4C0D-8A47-D8C049546CCD}"/>
              </a:ext>
            </a:extLst>
          </p:cNvPr>
          <p:cNvSpPr txBox="1"/>
          <p:nvPr/>
        </p:nvSpPr>
        <p:spPr>
          <a:xfrm>
            <a:off x="1238435" y="28454314"/>
            <a:ext cx="6432008" cy="830997"/>
          </a:xfrm>
          <a:prstGeom prst="rect">
            <a:avLst/>
          </a:prstGeom>
          <a:noFill/>
        </p:spPr>
        <p:txBody>
          <a:bodyPr wrap="square" rtlCol="0">
            <a:spAutoFit/>
          </a:bodyPr>
          <a:lstStyle/>
          <a:p>
            <a:r>
              <a:rPr lang="en-US" altLang="zh-CN" sz="4400" dirty="0"/>
              <a:t>Example one:   </a:t>
            </a:r>
            <a:r>
              <a:rPr lang="en-US" altLang="zh-CN" sz="4800" dirty="0">
                <a:solidFill>
                  <a:srgbClr val="FF6600"/>
                </a:solidFill>
              </a:rPr>
              <a:t>Movie</a:t>
            </a:r>
            <a:endParaRPr lang="zh-CN" altLang="en-US" sz="4400" dirty="0">
              <a:solidFill>
                <a:srgbClr val="FF6600"/>
              </a:solidFill>
            </a:endParaRPr>
          </a:p>
        </p:txBody>
      </p:sp>
      <p:pic>
        <p:nvPicPr>
          <p:cNvPr id="33" name="图片 32">
            <a:extLst>
              <a:ext uri="{FF2B5EF4-FFF2-40B4-BE49-F238E27FC236}">
                <a16:creationId xmlns:a16="http://schemas.microsoft.com/office/drawing/2014/main" id="{AAC05C11-6F79-42DF-BF5F-6A71F7700785}"/>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33505" y="29560702"/>
            <a:ext cx="3884743" cy="2185168"/>
          </a:xfrm>
          <a:prstGeom prst="rect">
            <a:avLst/>
          </a:prstGeom>
        </p:spPr>
      </p:pic>
      <p:pic>
        <p:nvPicPr>
          <p:cNvPr id="34" name="图片 33">
            <a:extLst>
              <a:ext uri="{FF2B5EF4-FFF2-40B4-BE49-F238E27FC236}">
                <a16:creationId xmlns:a16="http://schemas.microsoft.com/office/drawing/2014/main" id="{5E086C55-41CB-4F44-9D93-EA3F4FC4D21B}"/>
              </a:ext>
            </a:extLst>
          </p:cNvPr>
          <p:cNvPicPr>
            <a:picLocks noChangeAspect="1"/>
          </p:cNvPicPr>
          <p:nvPr/>
        </p:nvPicPr>
        <p:blipFill>
          <a:blip r:embed="rId17"/>
          <a:stretch>
            <a:fillRect/>
          </a:stretch>
        </p:blipFill>
        <p:spPr>
          <a:xfrm>
            <a:off x="1200734" y="32112036"/>
            <a:ext cx="1581234" cy="1531819"/>
          </a:xfrm>
          <a:prstGeom prst="rect">
            <a:avLst/>
          </a:prstGeom>
        </p:spPr>
      </p:pic>
      <p:sp>
        <p:nvSpPr>
          <p:cNvPr id="35" name="箭头: 右 34">
            <a:extLst>
              <a:ext uri="{FF2B5EF4-FFF2-40B4-BE49-F238E27FC236}">
                <a16:creationId xmlns:a16="http://schemas.microsoft.com/office/drawing/2014/main" id="{81DFA086-CE13-4AE7-B73A-BAEAA9F55B7B}"/>
              </a:ext>
            </a:extLst>
          </p:cNvPr>
          <p:cNvSpPr/>
          <p:nvPr/>
        </p:nvSpPr>
        <p:spPr>
          <a:xfrm>
            <a:off x="4279975" y="30567962"/>
            <a:ext cx="2565969" cy="583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C7042AFD-5625-47BA-8675-2CA3ABC65865}"/>
              </a:ext>
            </a:extLst>
          </p:cNvPr>
          <p:cNvSpPr txBox="1"/>
          <p:nvPr/>
        </p:nvSpPr>
        <p:spPr>
          <a:xfrm>
            <a:off x="4560173" y="29889030"/>
            <a:ext cx="2909289" cy="646331"/>
          </a:xfrm>
          <a:prstGeom prst="rect">
            <a:avLst/>
          </a:prstGeom>
          <a:noFill/>
        </p:spPr>
        <p:txBody>
          <a:bodyPr wrap="square" rtlCol="0">
            <a:spAutoFit/>
          </a:bodyPr>
          <a:lstStyle/>
          <a:p>
            <a:r>
              <a:rPr lang="en-US" altLang="zh-CN" sz="3600" dirty="0">
                <a:latin typeface="Bookman Old Style" panose="02050604050505020204" pitchFamily="18" charset="0"/>
              </a:rPr>
              <a:t>Upload</a:t>
            </a:r>
            <a:endParaRPr lang="zh-CN" altLang="en-US" sz="3600" dirty="0">
              <a:latin typeface="Bookman Old Style" panose="02050604050505020204" pitchFamily="18" charset="0"/>
            </a:endParaRPr>
          </a:p>
        </p:txBody>
      </p:sp>
      <p:sp>
        <p:nvSpPr>
          <p:cNvPr id="37" name="文本框 36">
            <a:extLst>
              <a:ext uri="{FF2B5EF4-FFF2-40B4-BE49-F238E27FC236}">
                <a16:creationId xmlns:a16="http://schemas.microsoft.com/office/drawing/2014/main" id="{C0AD0F89-DDFE-49A2-846C-66177480B24C}"/>
              </a:ext>
            </a:extLst>
          </p:cNvPr>
          <p:cNvSpPr txBox="1"/>
          <p:nvPr/>
        </p:nvSpPr>
        <p:spPr>
          <a:xfrm>
            <a:off x="15587330" y="22668614"/>
            <a:ext cx="914400" cy="1354217"/>
          </a:xfrm>
          <a:prstGeom prst="rect">
            <a:avLst/>
          </a:prstGeom>
          <a:noFill/>
        </p:spPr>
        <p:txBody>
          <a:bodyPr wrap="square" rtlCol="0">
            <a:spAutoFit/>
          </a:bodyPr>
          <a:lstStyle/>
          <a:p>
            <a:endParaRPr lang="zh-CN" altLang="en-US" dirty="0"/>
          </a:p>
        </p:txBody>
      </p:sp>
      <p:sp>
        <p:nvSpPr>
          <p:cNvPr id="39" name="文本框 38">
            <a:extLst>
              <a:ext uri="{FF2B5EF4-FFF2-40B4-BE49-F238E27FC236}">
                <a16:creationId xmlns:a16="http://schemas.microsoft.com/office/drawing/2014/main" id="{B1A37E95-C39A-4E84-AA22-B667E8DBF4B4}"/>
              </a:ext>
            </a:extLst>
          </p:cNvPr>
          <p:cNvSpPr txBox="1"/>
          <p:nvPr/>
        </p:nvSpPr>
        <p:spPr>
          <a:xfrm>
            <a:off x="4166090" y="31190758"/>
            <a:ext cx="2966914" cy="584775"/>
          </a:xfrm>
          <a:prstGeom prst="rect">
            <a:avLst/>
          </a:prstGeom>
          <a:noFill/>
        </p:spPr>
        <p:txBody>
          <a:bodyPr wrap="square" rtlCol="0">
            <a:spAutoFit/>
          </a:bodyPr>
          <a:lstStyle/>
          <a:p>
            <a:r>
              <a:rPr lang="en-US" altLang="zh-CN" sz="3200" dirty="0">
                <a:latin typeface="Bookman Old Style" panose="02050604050505020204" pitchFamily="18" charset="0"/>
              </a:rPr>
              <a:t>Original MP3</a:t>
            </a:r>
            <a:endParaRPr lang="zh-CN" altLang="en-US" dirty="0">
              <a:latin typeface="Bookman Old Style" panose="02050604050505020204" pitchFamily="18" charset="0"/>
            </a:endParaRPr>
          </a:p>
        </p:txBody>
      </p:sp>
      <p:pic>
        <p:nvPicPr>
          <p:cNvPr id="41" name="图片 40">
            <a:extLst>
              <a:ext uri="{FF2B5EF4-FFF2-40B4-BE49-F238E27FC236}">
                <a16:creationId xmlns:a16="http://schemas.microsoft.com/office/drawing/2014/main" id="{ABA56163-4C80-427B-8FCE-56888772A87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4059659" y="26944345"/>
            <a:ext cx="995782" cy="995782"/>
          </a:xfrm>
          <a:prstGeom prst="rect">
            <a:avLst/>
          </a:prstGeom>
        </p:spPr>
      </p:pic>
      <p:pic>
        <p:nvPicPr>
          <p:cNvPr id="43" name="图片 42">
            <a:extLst>
              <a:ext uri="{FF2B5EF4-FFF2-40B4-BE49-F238E27FC236}">
                <a16:creationId xmlns:a16="http://schemas.microsoft.com/office/drawing/2014/main" id="{7A8874DD-C337-43FC-B549-D80DA6A62219}"/>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988144" y="29500892"/>
            <a:ext cx="3884744" cy="2185167"/>
          </a:xfrm>
          <a:prstGeom prst="rect">
            <a:avLst/>
          </a:prstGeom>
        </p:spPr>
      </p:pic>
      <p:sp>
        <p:nvSpPr>
          <p:cNvPr id="45" name="文本框 44">
            <a:extLst>
              <a:ext uri="{FF2B5EF4-FFF2-40B4-BE49-F238E27FC236}">
                <a16:creationId xmlns:a16="http://schemas.microsoft.com/office/drawing/2014/main" id="{A81CCEED-FFCB-44A4-A7CA-D86FF8AE2F81}"/>
              </a:ext>
            </a:extLst>
          </p:cNvPr>
          <p:cNvSpPr txBox="1"/>
          <p:nvPr/>
        </p:nvSpPr>
        <p:spPr>
          <a:xfrm>
            <a:off x="15627350" y="22663150"/>
            <a:ext cx="914400" cy="1354217"/>
          </a:xfrm>
          <a:prstGeom prst="rect">
            <a:avLst/>
          </a:prstGeom>
          <a:noFill/>
        </p:spPr>
        <p:txBody>
          <a:bodyPr wrap="square" rtlCol="0">
            <a:spAutoFit/>
          </a:bodyPr>
          <a:lstStyle/>
          <a:p>
            <a:endParaRPr lang="zh-CN" altLang="en-US" dirty="0"/>
          </a:p>
        </p:txBody>
      </p:sp>
      <p:sp>
        <p:nvSpPr>
          <p:cNvPr id="48" name="文本框 47">
            <a:extLst>
              <a:ext uri="{FF2B5EF4-FFF2-40B4-BE49-F238E27FC236}">
                <a16:creationId xmlns:a16="http://schemas.microsoft.com/office/drawing/2014/main" id="{FA3C9D47-F108-46C1-95B1-9D7CC6945F1A}"/>
              </a:ext>
            </a:extLst>
          </p:cNvPr>
          <p:cNvSpPr txBox="1"/>
          <p:nvPr/>
        </p:nvSpPr>
        <p:spPr>
          <a:xfrm>
            <a:off x="6845944" y="32121399"/>
            <a:ext cx="4330596" cy="584775"/>
          </a:xfrm>
          <a:prstGeom prst="rect">
            <a:avLst/>
          </a:prstGeom>
          <a:noFill/>
        </p:spPr>
        <p:txBody>
          <a:bodyPr wrap="square" rtlCol="0">
            <a:spAutoFit/>
          </a:bodyPr>
          <a:lstStyle/>
          <a:p>
            <a:r>
              <a:rPr lang="en-US" altLang="zh-CN" sz="3200" dirty="0"/>
              <a:t>Subtitle generation</a:t>
            </a:r>
            <a:endParaRPr lang="zh-CN" altLang="en-US" sz="8000" dirty="0"/>
          </a:p>
        </p:txBody>
      </p:sp>
      <p:sp>
        <p:nvSpPr>
          <p:cNvPr id="49" name="文本框 48">
            <a:extLst>
              <a:ext uri="{FF2B5EF4-FFF2-40B4-BE49-F238E27FC236}">
                <a16:creationId xmlns:a16="http://schemas.microsoft.com/office/drawing/2014/main" id="{8A9E3AEE-1AAC-4ADC-8824-99CECB835927}"/>
              </a:ext>
            </a:extLst>
          </p:cNvPr>
          <p:cNvSpPr txBox="1"/>
          <p:nvPr/>
        </p:nvSpPr>
        <p:spPr>
          <a:xfrm>
            <a:off x="6884231" y="32909358"/>
            <a:ext cx="4511304" cy="584775"/>
          </a:xfrm>
          <a:prstGeom prst="rect">
            <a:avLst/>
          </a:prstGeom>
          <a:noFill/>
        </p:spPr>
        <p:txBody>
          <a:bodyPr wrap="square" rtlCol="0">
            <a:spAutoFit/>
          </a:bodyPr>
          <a:lstStyle/>
          <a:p>
            <a:r>
              <a:rPr lang="en-US" altLang="zh-CN" sz="3200" dirty="0"/>
              <a:t>Translation</a:t>
            </a:r>
            <a:endParaRPr lang="zh-CN" altLang="en-US" sz="8000" dirty="0"/>
          </a:p>
        </p:txBody>
      </p:sp>
      <p:pic>
        <p:nvPicPr>
          <p:cNvPr id="61" name="图片 60">
            <a:extLst>
              <a:ext uri="{FF2B5EF4-FFF2-40B4-BE49-F238E27FC236}">
                <a16:creationId xmlns:a16="http://schemas.microsoft.com/office/drawing/2014/main" id="{FAA016A4-7209-4563-B4E6-083F9355F56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718049" y="32098409"/>
            <a:ext cx="584775" cy="584775"/>
          </a:xfrm>
          <a:prstGeom prst="rect">
            <a:avLst/>
          </a:prstGeom>
        </p:spPr>
      </p:pic>
      <p:pic>
        <p:nvPicPr>
          <p:cNvPr id="110" name="图片 109">
            <a:extLst>
              <a:ext uri="{FF2B5EF4-FFF2-40B4-BE49-F238E27FC236}">
                <a16:creationId xmlns:a16="http://schemas.microsoft.com/office/drawing/2014/main" id="{3C4CE4CA-7607-4B20-B804-171D04E87AC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744606" y="32906737"/>
            <a:ext cx="581295" cy="581295"/>
          </a:xfrm>
          <a:prstGeom prst="rect">
            <a:avLst/>
          </a:prstGeom>
        </p:spPr>
      </p:pic>
      <p:pic>
        <p:nvPicPr>
          <p:cNvPr id="111" name="图片 110">
            <a:extLst>
              <a:ext uri="{FF2B5EF4-FFF2-40B4-BE49-F238E27FC236}">
                <a16:creationId xmlns:a16="http://schemas.microsoft.com/office/drawing/2014/main" id="{8E54DD42-65B5-4CA8-92CD-9EB9C5ED367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33505" y="34010021"/>
            <a:ext cx="995782" cy="995782"/>
          </a:xfrm>
          <a:prstGeom prst="rect">
            <a:avLst/>
          </a:prstGeom>
        </p:spPr>
      </p:pic>
      <p:sp>
        <p:nvSpPr>
          <p:cNvPr id="112" name="文本框 111">
            <a:extLst>
              <a:ext uri="{FF2B5EF4-FFF2-40B4-BE49-F238E27FC236}">
                <a16:creationId xmlns:a16="http://schemas.microsoft.com/office/drawing/2014/main" id="{9C7113A5-302A-4AD8-811C-0B509893EC95}"/>
              </a:ext>
            </a:extLst>
          </p:cNvPr>
          <p:cNvSpPr txBox="1"/>
          <p:nvPr/>
        </p:nvSpPr>
        <p:spPr>
          <a:xfrm>
            <a:off x="1462791" y="34600521"/>
            <a:ext cx="6432008" cy="830997"/>
          </a:xfrm>
          <a:prstGeom prst="rect">
            <a:avLst/>
          </a:prstGeom>
          <a:noFill/>
        </p:spPr>
        <p:txBody>
          <a:bodyPr wrap="square" rtlCol="0">
            <a:spAutoFit/>
          </a:bodyPr>
          <a:lstStyle/>
          <a:p>
            <a:r>
              <a:rPr lang="en-US" altLang="zh-CN" sz="4400" dirty="0"/>
              <a:t>Example two:  </a:t>
            </a:r>
            <a:r>
              <a:rPr lang="en-US" altLang="zh-CN" sz="4800" dirty="0">
                <a:solidFill>
                  <a:srgbClr val="FF6600"/>
                </a:solidFill>
              </a:rPr>
              <a:t>News</a:t>
            </a:r>
            <a:r>
              <a:rPr lang="en-US" altLang="zh-CN" sz="4400" dirty="0"/>
              <a:t> </a:t>
            </a:r>
            <a:endParaRPr lang="zh-CN" altLang="en-US" sz="4400" dirty="0"/>
          </a:p>
        </p:txBody>
      </p:sp>
      <p:sp>
        <p:nvSpPr>
          <p:cNvPr id="113" name="Text Box 12">
            <a:extLst>
              <a:ext uri="{FF2B5EF4-FFF2-40B4-BE49-F238E27FC236}">
                <a16:creationId xmlns:a16="http://schemas.microsoft.com/office/drawing/2014/main" id="{03B471E9-D91B-4938-B8F1-2F8D89B9170F}"/>
              </a:ext>
            </a:extLst>
          </p:cNvPr>
          <p:cNvSpPr txBox="1">
            <a:spLocks noChangeArrowheads="1"/>
          </p:cNvSpPr>
          <p:nvPr/>
        </p:nvSpPr>
        <p:spPr bwMode="auto">
          <a:xfrm>
            <a:off x="644379" y="40470860"/>
            <a:ext cx="7081269" cy="995782"/>
          </a:xfrm>
          <a:prstGeom prst="rect">
            <a:avLst/>
          </a:prstGeom>
          <a:noFill/>
          <a:ln w="9525" algn="ctr">
            <a:noFill/>
            <a:miter lim="800000"/>
            <a:headEnd/>
            <a:tailEnd/>
          </a:ln>
          <a:effectLst/>
        </p:spPr>
        <p:txBody>
          <a:bodyPr wrap="square" lIns="71753" tIns="35876" rIns="71753" bIns="35876">
            <a:spAutoFit/>
          </a:bodyPr>
          <a:lstStyle/>
          <a:p>
            <a:pPr eaLnBrk="0" hangingPunct="0"/>
            <a:r>
              <a:rPr lang="en-US" sz="6000" b="1" dirty="0">
                <a:solidFill>
                  <a:srgbClr val="FF6600"/>
                </a:solidFill>
                <a:latin typeface="Berlin Sans FB Demi" panose="020E0802020502020306" pitchFamily="34" charset="0"/>
              </a:rPr>
              <a:t>Conclusions</a:t>
            </a:r>
          </a:p>
        </p:txBody>
      </p:sp>
      <p:sp>
        <p:nvSpPr>
          <p:cNvPr id="262" name="文本框 261">
            <a:extLst>
              <a:ext uri="{FF2B5EF4-FFF2-40B4-BE49-F238E27FC236}">
                <a16:creationId xmlns:a16="http://schemas.microsoft.com/office/drawing/2014/main" id="{3E5A4E79-9C46-4B4C-AF32-0635B28F446B}"/>
              </a:ext>
            </a:extLst>
          </p:cNvPr>
          <p:cNvSpPr txBox="1"/>
          <p:nvPr/>
        </p:nvSpPr>
        <p:spPr>
          <a:xfrm>
            <a:off x="3023072" y="32576528"/>
            <a:ext cx="3581767" cy="523220"/>
          </a:xfrm>
          <a:prstGeom prst="rect">
            <a:avLst/>
          </a:prstGeom>
          <a:noFill/>
        </p:spPr>
        <p:txBody>
          <a:bodyPr wrap="square" rtlCol="0">
            <a:spAutoFit/>
          </a:bodyPr>
          <a:lstStyle/>
          <a:p>
            <a:r>
              <a:rPr lang="en-US" altLang="zh-CN" sz="2800" dirty="0">
                <a:solidFill>
                  <a:srgbClr val="FF6600"/>
                </a:solidFill>
              </a:rPr>
              <a:t>Speech Recognition</a:t>
            </a:r>
            <a:endParaRPr lang="zh-CN" altLang="en-US" dirty="0">
              <a:solidFill>
                <a:srgbClr val="FF6600"/>
              </a:solidFill>
            </a:endParaRPr>
          </a:p>
        </p:txBody>
      </p:sp>
      <p:sp>
        <p:nvSpPr>
          <p:cNvPr id="264" name="文本框 263">
            <a:extLst>
              <a:ext uri="{FF2B5EF4-FFF2-40B4-BE49-F238E27FC236}">
                <a16:creationId xmlns:a16="http://schemas.microsoft.com/office/drawing/2014/main" id="{77BF7C0A-6CA8-4C1F-B355-7F72CBE2480C}"/>
              </a:ext>
            </a:extLst>
          </p:cNvPr>
          <p:cNvSpPr txBox="1"/>
          <p:nvPr/>
        </p:nvSpPr>
        <p:spPr>
          <a:xfrm>
            <a:off x="1170528" y="41558125"/>
            <a:ext cx="2959667" cy="923330"/>
          </a:xfrm>
          <a:prstGeom prst="rect">
            <a:avLst/>
          </a:prstGeom>
          <a:noFill/>
        </p:spPr>
        <p:txBody>
          <a:bodyPr wrap="square" rtlCol="0">
            <a:spAutoFit/>
          </a:bodyPr>
          <a:lstStyle/>
          <a:p>
            <a:r>
              <a:rPr lang="en-US" altLang="zh-CN" sz="5400" dirty="0"/>
              <a:t>Lessons</a:t>
            </a:r>
            <a:endParaRPr lang="zh-CN" altLang="en-US" sz="5400" dirty="0"/>
          </a:p>
        </p:txBody>
      </p:sp>
      <p:sp>
        <p:nvSpPr>
          <p:cNvPr id="124" name="文本框 123">
            <a:extLst>
              <a:ext uri="{FF2B5EF4-FFF2-40B4-BE49-F238E27FC236}">
                <a16:creationId xmlns:a16="http://schemas.microsoft.com/office/drawing/2014/main" id="{6BBF8CEC-069E-48B5-9DF7-F8CE36E252D8}"/>
              </a:ext>
            </a:extLst>
          </p:cNvPr>
          <p:cNvSpPr txBox="1"/>
          <p:nvPr/>
        </p:nvSpPr>
        <p:spPr>
          <a:xfrm>
            <a:off x="14376976" y="40714830"/>
            <a:ext cx="4072774" cy="958397"/>
          </a:xfrm>
          <a:prstGeom prst="rect">
            <a:avLst/>
          </a:prstGeom>
          <a:noFill/>
        </p:spPr>
        <p:txBody>
          <a:bodyPr wrap="square" rtlCol="0">
            <a:spAutoFit/>
          </a:bodyPr>
          <a:lstStyle/>
          <a:p>
            <a:r>
              <a:rPr lang="en-US" altLang="zh-CN" sz="5400" dirty="0"/>
              <a:t>Limitations</a:t>
            </a:r>
            <a:endParaRPr lang="zh-CN" altLang="en-US" sz="5400" dirty="0"/>
          </a:p>
        </p:txBody>
      </p:sp>
      <p:sp>
        <p:nvSpPr>
          <p:cNvPr id="265" name="文本框 264">
            <a:extLst>
              <a:ext uri="{FF2B5EF4-FFF2-40B4-BE49-F238E27FC236}">
                <a16:creationId xmlns:a16="http://schemas.microsoft.com/office/drawing/2014/main" id="{E822AF8A-F6A9-421F-A19D-7E610F50C790}"/>
              </a:ext>
            </a:extLst>
          </p:cNvPr>
          <p:cNvSpPr txBox="1"/>
          <p:nvPr/>
        </p:nvSpPr>
        <p:spPr>
          <a:xfrm>
            <a:off x="567863" y="42637889"/>
            <a:ext cx="10236260" cy="3046988"/>
          </a:xfrm>
          <a:prstGeom prst="rect">
            <a:avLst/>
          </a:prstGeom>
          <a:noFill/>
        </p:spPr>
        <p:txBody>
          <a:bodyPr wrap="square" rtlCol="0">
            <a:spAutoFit/>
          </a:bodyPr>
          <a:lstStyle/>
          <a:p>
            <a:r>
              <a:rPr lang="en-US" altLang="zh-CN" sz="4800" dirty="0"/>
              <a:t>1.Cloud Foundry</a:t>
            </a:r>
          </a:p>
          <a:p>
            <a:r>
              <a:rPr lang="en-US" altLang="zh-CN" sz="4800" dirty="0"/>
              <a:t>2.Web Application</a:t>
            </a:r>
          </a:p>
          <a:p>
            <a:r>
              <a:rPr lang="en-US" altLang="zh-CN" sz="4800" dirty="0"/>
              <a:t>3.Use Bluemix as Pass Platform to build Web App</a:t>
            </a:r>
            <a:endParaRPr lang="zh-CN" altLang="en-US" sz="4800" dirty="0"/>
          </a:p>
        </p:txBody>
      </p:sp>
      <p:sp>
        <p:nvSpPr>
          <p:cNvPr id="266" name="文本框 265">
            <a:extLst>
              <a:ext uri="{FF2B5EF4-FFF2-40B4-BE49-F238E27FC236}">
                <a16:creationId xmlns:a16="http://schemas.microsoft.com/office/drawing/2014/main" id="{30E75BD9-5545-4041-A39F-219815E889BC}"/>
              </a:ext>
            </a:extLst>
          </p:cNvPr>
          <p:cNvSpPr txBox="1"/>
          <p:nvPr/>
        </p:nvSpPr>
        <p:spPr>
          <a:xfrm>
            <a:off x="17367347" y="42325959"/>
            <a:ext cx="6934200" cy="3472261"/>
          </a:xfrm>
          <a:prstGeom prst="rect">
            <a:avLst/>
          </a:prstGeom>
          <a:noFill/>
        </p:spPr>
        <p:txBody>
          <a:bodyPr wrap="square" rtlCol="0">
            <a:spAutoFit/>
          </a:bodyPr>
          <a:lstStyle/>
          <a:p>
            <a:endParaRPr lang="zh-CN" altLang="en-US" dirty="0"/>
          </a:p>
        </p:txBody>
      </p:sp>
      <p:pic>
        <p:nvPicPr>
          <p:cNvPr id="268" name="图片 267">
            <a:extLst>
              <a:ext uri="{FF2B5EF4-FFF2-40B4-BE49-F238E27FC236}">
                <a16:creationId xmlns:a16="http://schemas.microsoft.com/office/drawing/2014/main" id="{98E53EE2-A40B-4BAF-A17A-B7AD2CC3ED1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2013504" y="44807744"/>
            <a:ext cx="1579144" cy="1579144"/>
          </a:xfrm>
          <a:prstGeom prst="rect">
            <a:avLst/>
          </a:prstGeom>
        </p:spPr>
      </p:pic>
      <p:pic>
        <p:nvPicPr>
          <p:cNvPr id="270" name="图片 269">
            <a:extLst>
              <a:ext uri="{FF2B5EF4-FFF2-40B4-BE49-F238E27FC236}">
                <a16:creationId xmlns:a16="http://schemas.microsoft.com/office/drawing/2014/main" id="{DECB0092-03C4-4869-9F7F-7E3883C7CF68}"/>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1078652" y="43596963"/>
            <a:ext cx="1380533" cy="1380533"/>
          </a:xfrm>
          <a:prstGeom prst="rect">
            <a:avLst/>
          </a:prstGeom>
        </p:spPr>
      </p:pic>
      <p:pic>
        <p:nvPicPr>
          <p:cNvPr id="272" name="图片 271">
            <a:extLst>
              <a:ext uri="{FF2B5EF4-FFF2-40B4-BE49-F238E27FC236}">
                <a16:creationId xmlns:a16="http://schemas.microsoft.com/office/drawing/2014/main" id="{7C5FF887-C34D-43AD-98C2-F1434C123248}"/>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247845" y="41798784"/>
            <a:ext cx="1365342" cy="1365342"/>
          </a:xfrm>
          <a:prstGeom prst="rect">
            <a:avLst/>
          </a:prstGeom>
        </p:spPr>
      </p:pic>
      <p:pic>
        <p:nvPicPr>
          <p:cNvPr id="274" name="图片 273">
            <a:extLst>
              <a:ext uri="{FF2B5EF4-FFF2-40B4-BE49-F238E27FC236}">
                <a16:creationId xmlns:a16="http://schemas.microsoft.com/office/drawing/2014/main" id="{7E5551D8-D4AD-481F-930C-640A2B463A41}"/>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577797" y="41623457"/>
            <a:ext cx="1219200" cy="1219200"/>
          </a:xfrm>
          <a:prstGeom prst="rect">
            <a:avLst/>
          </a:prstGeom>
        </p:spPr>
      </p:pic>
      <p:pic>
        <p:nvPicPr>
          <p:cNvPr id="276" name="图片 275">
            <a:extLst>
              <a:ext uri="{FF2B5EF4-FFF2-40B4-BE49-F238E27FC236}">
                <a16:creationId xmlns:a16="http://schemas.microsoft.com/office/drawing/2014/main" id="{8A912BE6-9197-4C2A-9134-FC3D85275663}"/>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9826989" y="42417366"/>
            <a:ext cx="1219200" cy="1219200"/>
          </a:xfrm>
          <a:prstGeom prst="rect">
            <a:avLst/>
          </a:prstGeom>
        </p:spPr>
      </p:pic>
      <p:pic>
        <p:nvPicPr>
          <p:cNvPr id="137" name="图片 136">
            <a:extLst>
              <a:ext uri="{FF2B5EF4-FFF2-40B4-BE49-F238E27FC236}">
                <a16:creationId xmlns:a16="http://schemas.microsoft.com/office/drawing/2014/main" id="{92F5155C-6334-4B8F-9ADE-5B18188741D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74746" y="28367563"/>
            <a:ext cx="995782" cy="995782"/>
          </a:xfrm>
          <a:prstGeom prst="rect">
            <a:avLst/>
          </a:prstGeom>
        </p:spPr>
      </p:pic>
      <p:sp>
        <p:nvSpPr>
          <p:cNvPr id="277" name="文本框 276">
            <a:extLst>
              <a:ext uri="{FF2B5EF4-FFF2-40B4-BE49-F238E27FC236}">
                <a16:creationId xmlns:a16="http://schemas.microsoft.com/office/drawing/2014/main" id="{C1B872C0-598E-4D7B-954A-0C07A5BCC454}"/>
              </a:ext>
            </a:extLst>
          </p:cNvPr>
          <p:cNvSpPr txBox="1"/>
          <p:nvPr/>
        </p:nvSpPr>
        <p:spPr>
          <a:xfrm>
            <a:off x="15017066" y="27306841"/>
            <a:ext cx="6278553" cy="769441"/>
          </a:xfrm>
          <a:prstGeom prst="rect">
            <a:avLst/>
          </a:prstGeom>
          <a:noFill/>
        </p:spPr>
        <p:txBody>
          <a:bodyPr wrap="square" rtlCol="0">
            <a:spAutoFit/>
          </a:bodyPr>
          <a:lstStyle/>
          <a:p>
            <a:r>
              <a:rPr lang="en-US" altLang="zh-CN" sz="4400" dirty="0"/>
              <a:t>Architecture</a:t>
            </a:r>
            <a:endParaRPr lang="zh-CN" altLang="en-US" sz="4400" dirty="0"/>
          </a:p>
        </p:txBody>
      </p:sp>
      <p:pic>
        <p:nvPicPr>
          <p:cNvPr id="279" name="图片 278">
            <a:extLst>
              <a:ext uri="{FF2B5EF4-FFF2-40B4-BE49-F238E27FC236}">
                <a16:creationId xmlns:a16="http://schemas.microsoft.com/office/drawing/2014/main" id="{34A167EB-4F86-4B40-AF11-D3FBAC6F7BA7}"/>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3568530" y="28005732"/>
            <a:ext cx="15681159" cy="8410633"/>
          </a:xfrm>
          <a:prstGeom prst="rect">
            <a:avLst/>
          </a:prstGeom>
        </p:spPr>
      </p:pic>
      <p:pic>
        <p:nvPicPr>
          <p:cNvPr id="281" name="图片 280">
            <a:extLst>
              <a:ext uri="{FF2B5EF4-FFF2-40B4-BE49-F238E27FC236}">
                <a16:creationId xmlns:a16="http://schemas.microsoft.com/office/drawing/2014/main" id="{8DDE219E-3287-41C2-AD2B-66631679FD59}"/>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6632374" y="35344707"/>
            <a:ext cx="4201739" cy="2363478"/>
          </a:xfrm>
          <a:prstGeom prst="rect">
            <a:avLst/>
          </a:prstGeom>
        </p:spPr>
      </p:pic>
      <p:sp>
        <p:nvSpPr>
          <p:cNvPr id="145" name="文本框 144">
            <a:extLst>
              <a:ext uri="{FF2B5EF4-FFF2-40B4-BE49-F238E27FC236}">
                <a16:creationId xmlns:a16="http://schemas.microsoft.com/office/drawing/2014/main" id="{82FD7975-594A-44E1-904B-8478B78DC91F}"/>
              </a:ext>
            </a:extLst>
          </p:cNvPr>
          <p:cNvSpPr txBox="1"/>
          <p:nvPr/>
        </p:nvSpPr>
        <p:spPr>
          <a:xfrm>
            <a:off x="4097659" y="35770034"/>
            <a:ext cx="2909289" cy="646331"/>
          </a:xfrm>
          <a:prstGeom prst="rect">
            <a:avLst/>
          </a:prstGeom>
          <a:noFill/>
        </p:spPr>
        <p:txBody>
          <a:bodyPr wrap="square" rtlCol="0">
            <a:spAutoFit/>
          </a:bodyPr>
          <a:lstStyle/>
          <a:p>
            <a:r>
              <a:rPr lang="en-US" altLang="zh-CN" sz="3600" dirty="0">
                <a:latin typeface="Bookman Old Style" panose="02050604050505020204" pitchFamily="18" charset="0"/>
              </a:rPr>
              <a:t>Upload</a:t>
            </a:r>
            <a:endParaRPr lang="zh-CN" altLang="en-US" sz="3600" dirty="0">
              <a:latin typeface="Bookman Old Style" panose="02050604050505020204" pitchFamily="18" charset="0"/>
            </a:endParaRPr>
          </a:p>
        </p:txBody>
      </p:sp>
      <p:sp>
        <p:nvSpPr>
          <p:cNvPr id="146" name="箭头: 右 145">
            <a:extLst>
              <a:ext uri="{FF2B5EF4-FFF2-40B4-BE49-F238E27FC236}">
                <a16:creationId xmlns:a16="http://schemas.microsoft.com/office/drawing/2014/main" id="{9C99A599-97D9-4983-9405-658DE1AE774A}"/>
              </a:ext>
            </a:extLst>
          </p:cNvPr>
          <p:cNvSpPr/>
          <p:nvPr/>
        </p:nvSpPr>
        <p:spPr>
          <a:xfrm>
            <a:off x="4011828" y="36352173"/>
            <a:ext cx="2565969" cy="583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7" name="文本框 146">
            <a:extLst>
              <a:ext uri="{FF2B5EF4-FFF2-40B4-BE49-F238E27FC236}">
                <a16:creationId xmlns:a16="http://schemas.microsoft.com/office/drawing/2014/main" id="{36E63686-5105-4DD2-A4CA-E9BC79241B11}"/>
              </a:ext>
            </a:extLst>
          </p:cNvPr>
          <p:cNvSpPr txBox="1"/>
          <p:nvPr/>
        </p:nvSpPr>
        <p:spPr>
          <a:xfrm>
            <a:off x="3874158" y="37002192"/>
            <a:ext cx="2966914" cy="584775"/>
          </a:xfrm>
          <a:prstGeom prst="rect">
            <a:avLst/>
          </a:prstGeom>
          <a:noFill/>
        </p:spPr>
        <p:txBody>
          <a:bodyPr wrap="square" rtlCol="0">
            <a:spAutoFit/>
          </a:bodyPr>
          <a:lstStyle/>
          <a:p>
            <a:r>
              <a:rPr lang="en-US" altLang="zh-CN" sz="3200" dirty="0">
                <a:latin typeface="Bookman Old Style" panose="02050604050505020204" pitchFamily="18" charset="0"/>
              </a:rPr>
              <a:t>Original MP3</a:t>
            </a:r>
            <a:endParaRPr lang="zh-CN" altLang="en-US" dirty="0">
              <a:latin typeface="Bookman Old Style" panose="02050604050505020204" pitchFamily="18" charset="0"/>
            </a:endParaRPr>
          </a:p>
        </p:txBody>
      </p:sp>
      <p:pic>
        <p:nvPicPr>
          <p:cNvPr id="285" name="图片 284">
            <a:extLst>
              <a:ext uri="{FF2B5EF4-FFF2-40B4-BE49-F238E27FC236}">
                <a16:creationId xmlns:a16="http://schemas.microsoft.com/office/drawing/2014/main" id="{CFF88213-D9EA-4671-BB72-0D313FB7FF97}"/>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323353" y="35671509"/>
            <a:ext cx="3550805" cy="1997328"/>
          </a:xfrm>
          <a:prstGeom prst="rect">
            <a:avLst/>
          </a:prstGeom>
        </p:spPr>
      </p:pic>
      <p:pic>
        <p:nvPicPr>
          <p:cNvPr id="150" name="图片 149">
            <a:extLst>
              <a:ext uri="{FF2B5EF4-FFF2-40B4-BE49-F238E27FC236}">
                <a16:creationId xmlns:a16="http://schemas.microsoft.com/office/drawing/2014/main" id="{68866ACB-D48D-45B1-B658-BA042C9ED501}"/>
              </a:ext>
            </a:extLst>
          </p:cNvPr>
          <p:cNvPicPr>
            <a:picLocks noChangeAspect="1"/>
          </p:cNvPicPr>
          <p:nvPr/>
        </p:nvPicPr>
        <p:blipFill>
          <a:blip r:embed="rId17"/>
          <a:stretch>
            <a:fillRect/>
          </a:stretch>
        </p:blipFill>
        <p:spPr>
          <a:xfrm>
            <a:off x="1308138" y="38163887"/>
            <a:ext cx="1581234" cy="1531819"/>
          </a:xfrm>
          <a:prstGeom prst="rect">
            <a:avLst/>
          </a:prstGeom>
        </p:spPr>
      </p:pic>
      <p:sp>
        <p:nvSpPr>
          <p:cNvPr id="151" name="文本框 150">
            <a:extLst>
              <a:ext uri="{FF2B5EF4-FFF2-40B4-BE49-F238E27FC236}">
                <a16:creationId xmlns:a16="http://schemas.microsoft.com/office/drawing/2014/main" id="{46E2004E-3134-43E7-8496-A4B2F8A0E9EB}"/>
              </a:ext>
            </a:extLst>
          </p:cNvPr>
          <p:cNvSpPr txBox="1"/>
          <p:nvPr/>
        </p:nvSpPr>
        <p:spPr>
          <a:xfrm>
            <a:off x="3089580" y="38648579"/>
            <a:ext cx="3581767" cy="523220"/>
          </a:xfrm>
          <a:prstGeom prst="rect">
            <a:avLst/>
          </a:prstGeom>
          <a:noFill/>
        </p:spPr>
        <p:txBody>
          <a:bodyPr wrap="square" rtlCol="0">
            <a:spAutoFit/>
          </a:bodyPr>
          <a:lstStyle/>
          <a:p>
            <a:r>
              <a:rPr lang="en-US" altLang="zh-CN" sz="2800" dirty="0">
                <a:solidFill>
                  <a:srgbClr val="FF6600"/>
                </a:solidFill>
              </a:rPr>
              <a:t>Speech Recognition</a:t>
            </a:r>
            <a:endParaRPr lang="zh-CN" altLang="en-US" dirty="0">
              <a:solidFill>
                <a:srgbClr val="FF6600"/>
              </a:solidFill>
            </a:endParaRPr>
          </a:p>
        </p:txBody>
      </p:sp>
      <p:sp>
        <p:nvSpPr>
          <p:cNvPr id="152" name="文本框 151">
            <a:extLst>
              <a:ext uri="{FF2B5EF4-FFF2-40B4-BE49-F238E27FC236}">
                <a16:creationId xmlns:a16="http://schemas.microsoft.com/office/drawing/2014/main" id="{D5B3896A-F465-494A-B9EC-94EB29724BD6}"/>
              </a:ext>
            </a:extLst>
          </p:cNvPr>
          <p:cNvSpPr txBox="1"/>
          <p:nvPr/>
        </p:nvSpPr>
        <p:spPr>
          <a:xfrm>
            <a:off x="6887515" y="38189464"/>
            <a:ext cx="4330596" cy="584775"/>
          </a:xfrm>
          <a:prstGeom prst="rect">
            <a:avLst/>
          </a:prstGeom>
          <a:noFill/>
        </p:spPr>
        <p:txBody>
          <a:bodyPr wrap="square" rtlCol="0">
            <a:spAutoFit/>
          </a:bodyPr>
          <a:lstStyle/>
          <a:p>
            <a:r>
              <a:rPr lang="en-US" altLang="zh-CN" sz="3200" dirty="0"/>
              <a:t>Subtitle generation</a:t>
            </a:r>
            <a:endParaRPr lang="zh-CN" altLang="en-US" sz="8000" dirty="0"/>
          </a:p>
        </p:txBody>
      </p:sp>
      <p:sp>
        <p:nvSpPr>
          <p:cNvPr id="153" name="文本框 152">
            <a:extLst>
              <a:ext uri="{FF2B5EF4-FFF2-40B4-BE49-F238E27FC236}">
                <a16:creationId xmlns:a16="http://schemas.microsoft.com/office/drawing/2014/main" id="{FBEC1E87-3B39-4179-B38B-1836DBCB026A}"/>
              </a:ext>
            </a:extLst>
          </p:cNvPr>
          <p:cNvSpPr txBox="1"/>
          <p:nvPr/>
        </p:nvSpPr>
        <p:spPr>
          <a:xfrm>
            <a:off x="6893118" y="38905036"/>
            <a:ext cx="4511304" cy="584775"/>
          </a:xfrm>
          <a:prstGeom prst="rect">
            <a:avLst/>
          </a:prstGeom>
          <a:noFill/>
        </p:spPr>
        <p:txBody>
          <a:bodyPr wrap="square" rtlCol="0">
            <a:spAutoFit/>
          </a:bodyPr>
          <a:lstStyle/>
          <a:p>
            <a:r>
              <a:rPr lang="en-US" altLang="zh-CN" sz="3200" dirty="0"/>
              <a:t>Translation</a:t>
            </a:r>
            <a:endParaRPr lang="zh-CN" altLang="en-US" sz="8000" dirty="0"/>
          </a:p>
        </p:txBody>
      </p:sp>
      <p:pic>
        <p:nvPicPr>
          <p:cNvPr id="154" name="图片 153">
            <a:extLst>
              <a:ext uri="{FF2B5EF4-FFF2-40B4-BE49-F238E27FC236}">
                <a16:creationId xmlns:a16="http://schemas.microsoft.com/office/drawing/2014/main" id="{9652B05E-2ABA-49BC-83DF-2CC0F97AC7F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580500" y="38172912"/>
            <a:ext cx="584775" cy="584775"/>
          </a:xfrm>
          <a:prstGeom prst="rect">
            <a:avLst/>
          </a:prstGeom>
        </p:spPr>
      </p:pic>
      <p:pic>
        <p:nvPicPr>
          <p:cNvPr id="155" name="图片 154">
            <a:extLst>
              <a:ext uri="{FF2B5EF4-FFF2-40B4-BE49-F238E27FC236}">
                <a16:creationId xmlns:a16="http://schemas.microsoft.com/office/drawing/2014/main" id="{D7E620A3-8EBE-4FE4-87F6-88191DAFAFD8}"/>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591765" y="38930026"/>
            <a:ext cx="584775" cy="584775"/>
          </a:xfrm>
          <a:prstGeom prst="rect">
            <a:avLst/>
          </a:prstGeom>
        </p:spPr>
      </p:pic>
      <p:sp>
        <p:nvSpPr>
          <p:cNvPr id="288" name="矩形: 圆角 287">
            <a:extLst>
              <a:ext uri="{FF2B5EF4-FFF2-40B4-BE49-F238E27FC236}">
                <a16:creationId xmlns:a16="http://schemas.microsoft.com/office/drawing/2014/main" id="{B0326EDE-4B3E-4409-8775-F0B510DE5489}"/>
              </a:ext>
            </a:extLst>
          </p:cNvPr>
          <p:cNvSpPr/>
          <p:nvPr/>
        </p:nvSpPr>
        <p:spPr>
          <a:xfrm>
            <a:off x="12803076" y="36245844"/>
            <a:ext cx="17239609" cy="3722814"/>
          </a:xfrm>
          <a:prstGeom prst="round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0" name="图片 289">
            <a:extLst>
              <a:ext uri="{FF2B5EF4-FFF2-40B4-BE49-F238E27FC236}">
                <a16:creationId xmlns:a16="http://schemas.microsoft.com/office/drawing/2014/main" id="{10898E0E-6654-41BC-9B7A-58638D579DEE}"/>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3742342" y="36914698"/>
            <a:ext cx="634634" cy="634634"/>
          </a:xfrm>
          <a:prstGeom prst="rect">
            <a:avLst/>
          </a:prstGeom>
        </p:spPr>
      </p:pic>
      <p:sp>
        <p:nvSpPr>
          <p:cNvPr id="291" name="文本框 290">
            <a:extLst>
              <a:ext uri="{FF2B5EF4-FFF2-40B4-BE49-F238E27FC236}">
                <a16:creationId xmlns:a16="http://schemas.microsoft.com/office/drawing/2014/main" id="{0ADF10CB-9495-495B-BB69-F1E526CC514E}"/>
              </a:ext>
            </a:extLst>
          </p:cNvPr>
          <p:cNvSpPr txBox="1"/>
          <p:nvPr/>
        </p:nvSpPr>
        <p:spPr>
          <a:xfrm>
            <a:off x="14508123" y="36829987"/>
            <a:ext cx="2631171" cy="707886"/>
          </a:xfrm>
          <a:prstGeom prst="rect">
            <a:avLst/>
          </a:prstGeom>
          <a:noFill/>
        </p:spPr>
        <p:txBody>
          <a:bodyPr wrap="square" rtlCol="0">
            <a:spAutoFit/>
          </a:bodyPr>
          <a:lstStyle/>
          <a:p>
            <a:r>
              <a:rPr lang="en-US" altLang="zh-CN" sz="4000" dirty="0"/>
              <a:t>Intelligent</a:t>
            </a:r>
            <a:endParaRPr lang="zh-CN" altLang="en-US" sz="4000" dirty="0"/>
          </a:p>
        </p:txBody>
      </p:sp>
      <p:pic>
        <p:nvPicPr>
          <p:cNvPr id="162" name="图片 161">
            <a:extLst>
              <a:ext uri="{FF2B5EF4-FFF2-40B4-BE49-F238E27FC236}">
                <a16:creationId xmlns:a16="http://schemas.microsoft.com/office/drawing/2014/main" id="{D0EC085E-B142-45A9-8511-D1D8A819F7AA}"/>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3605971" y="39112457"/>
            <a:ext cx="634634" cy="634634"/>
          </a:xfrm>
          <a:prstGeom prst="rect">
            <a:avLst/>
          </a:prstGeom>
        </p:spPr>
      </p:pic>
      <p:sp>
        <p:nvSpPr>
          <p:cNvPr id="164" name="文本框 163">
            <a:extLst>
              <a:ext uri="{FF2B5EF4-FFF2-40B4-BE49-F238E27FC236}">
                <a16:creationId xmlns:a16="http://schemas.microsoft.com/office/drawing/2014/main" id="{8F7C7A3B-0118-4B43-9D99-0E424F12816C}"/>
              </a:ext>
            </a:extLst>
          </p:cNvPr>
          <p:cNvSpPr txBox="1"/>
          <p:nvPr/>
        </p:nvSpPr>
        <p:spPr>
          <a:xfrm>
            <a:off x="14229415" y="39040561"/>
            <a:ext cx="3125030" cy="727783"/>
          </a:xfrm>
          <a:prstGeom prst="rect">
            <a:avLst/>
          </a:prstGeom>
          <a:noFill/>
        </p:spPr>
        <p:txBody>
          <a:bodyPr wrap="square" rtlCol="0">
            <a:spAutoFit/>
          </a:bodyPr>
          <a:lstStyle/>
          <a:p>
            <a:r>
              <a:rPr lang="en-US" altLang="zh-CN" sz="4000" dirty="0"/>
              <a:t>Convenient</a:t>
            </a:r>
            <a:endParaRPr lang="zh-CN" altLang="en-US" sz="1400" dirty="0"/>
          </a:p>
        </p:txBody>
      </p:sp>
      <p:sp>
        <p:nvSpPr>
          <p:cNvPr id="293" name="文本框 292">
            <a:extLst>
              <a:ext uri="{FF2B5EF4-FFF2-40B4-BE49-F238E27FC236}">
                <a16:creationId xmlns:a16="http://schemas.microsoft.com/office/drawing/2014/main" id="{2B8956CB-D032-4F93-85DE-2A27325F381C}"/>
              </a:ext>
            </a:extLst>
          </p:cNvPr>
          <p:cNvSpPr txBox="1"/>
          <p:nvPr/>
        </p:nvSpPr>
        <p:spPr>
          <a:xfrm>
            <a:off x="17130775" y="38816061"/>
            <a:ext cx="13496878" cy="1077218"/>
          </a:xfrm>
          <a:prstGeom prst="rect">
            <a:avLst/>
          </a:prstGeom>
          <a:noFill/>
        </p:spPr>
        <p:txBody>
          <a:bodyPr wrap="square" rtlCol="0">
            <a:spAutoFit/>
          </a:bodyPr>
          <a:lstStyle/>
          <a:p>
            <a:r>
              <a:rPr lang="en-US" altLang="zh-CN" sz="3200" dirty="0"/>
              <a:t>Generate Subtitles with JUST ONE CLICK, users do not need to master cumbersome operations</a:t>
            </a:r>
            <a:endParaRPr lang="zh-CN" altLang="en-US" sz="3200" dirty="0"/>
          </a:p>
        </p:txBody>
      </p:sp>
      <p:sp>
        <p:nvSpPr>
          <p:cNvPr id="294" name="文本框 293">
            <a:extLst>
              <a:ext uri="{FF2B5EF4-FFF2-40B4-BE49-F238E27FC236}">
                <a16:creationId xmlns:a16="http://schemas.microsoft.com/office/drawing/2014/main" id="{0DD9B1C6-17CC-4716-957D-61DB10888C82}"/>
              </a:ext>
            </a:extLst>
          </p:cNvPr>
          <p:cNvSpPr txBox="1"/>
          <p:nvPr/>
        </p:nvSpPr>
        <p:spPr>
          <a:xfrm>
            <a:off x="17130775" y="36355563"/>
            <a:ext cx="12911911" cy="2062103"/>
          </a:xfrm>
          <a:prstGeom prst="rect">
            <a:avLst/>
          </a:prstGeom>
          <a:noFill/>
        </p:spPr>
        <p:txBody>
          <a:bodyPr wrap="square" rtlCol="0">
            <a:spAutoFit/>
          </a:bodyPr>
          <a:lstStyle/>
          <a:p>
            <a:r>
              <a:rPr lang="en-US" altLang="zh-CN" sz="3200" dirty="0"/>
              <a:t>Whether it’s a documentary, real-time news or Hollywood blockbuster, we can provide users with the most rigorous and reliable subtitles based on speech recognition. While providing reliable subtitles, we can provide appropriate language based on the user’s language selection.</a:t>
            </a:r>
            <a:endParaRPr lang="zh-CN" altLang="en-US" sz="3200" dirty="0"/>
          </a:p>
        </p:txBody>
      </p:sp>
      <p:sp>
        <p:nvSpPr>
          <p:cNvPr id="298" name="文本框 297">
            <a:extLst>
              <a:ext uri="{FF2B5EF4-FFF2-40B4-BE49-F238E27FC236}">
                <a16:creationId xmlns:a16="http://schemas.microsoft.com/office/drawing/2014/main" id="{CFFFBC89-F5F3-4B5B-8C9B-484E4B67CA94}"/>
              </a:ext>
            </a:extLst>
          </p:cNvPr>
          <p:cNvSpPr txBox="1"/>
          <p:nvPr/>
        </p:nvSpPr>
        <p:spPr>
          <a:xfrm>
            <a:off x="15627350" y="42210893"/>
            <a:ext cx="14003297" cy="3307633"/>
          </a:xfrm>
          <a:prstGeom prst="rect">
            <a:avLst/>
          </a:prstGeom>
          <a:noFill/>
        </p:spPr>
        <p:txBody>
          <a:bodyPr wrap="square" rtlCol="0">
            <a:spAutoFit/>
          </a:bodyPr>
          <a:lstStyle/>
          <a:p>
            <a:endParaRPr lang="zh-CN" altLang="en-US" dirty="0"/>
          </a:p>
        </p:txBody>
      </p:sp>
      <p:sp>
        <p:nvSpPr>
          <p:cNvPr id="299" name="文本框 298">
            <a:extLst>
              <a:ext uri="{FF2B5EF4-FFF2-40B4-BE49-F238E27FC236}">
                <a16:creationId xmlns:a16="http://schemas.microsoft.com/office/drawing/2014/main" id="{21A509F4-A359-47C1-A1FC-BBF64A024912}"/>
              </a:ext>
            </a:extLst>
          </p:cNvPr>
          <p:cNvSpPr txBox="1"/>
          <p:nvPr/>
        </p:nvSpPr>
        <p:spPr>
          <a:xfrm>
            <a:off x="13903538" y="42111864"/>
            <a:ext cx="15727109" cy="3046988"/>
          </a:xfrm>
          <a:prstGeom prst="rect">
            <a:avLst/>
          </a:prstGeom>
          <a:noFill/>
        </p:spPr>
        <p:txBody>
          <a:bodyPr wrap="square" rtlCol="0">
            <a:spAutoFit/>
          </a:bodyPr>
          <a:lstStyle/>
          <a:p>
            <a:pPr marL="914400" indent="-914400">
              <a:buAutoNum type="arabicPeriod"/>
            </a:pPr>
            <a:r>
              <a:rPr lang="en-US" altLang="zh-CN" sz="4800" dirty="0"/>
              <a:t>The time to return subtitles will increase due to the length of incoming MP3.</a:t>
            </a:r>
          </a:p>
          <a:p>
            <a:pPr marL="914400" indent="-914400">
              <a:buAutoNum type="arabicPeriod"/>
            </a:pPr>
            <a:r>
              <a:rPr lang="en-US" altLang="zh-CN" sz="4800" dirty="0"/>
              <a:t>There are some deviations in the translation accuracy of professional vocabulary.</a:t>
            </a:r>
          </a:p>
        </p:txBody>
      </p:sp>
      <p:sp>
        <p:nvSpPr>
          <p:cNvPr id="301" name="椭圆 300">
            <a:extLst>
              <a:ext uri="{FF2B5EF4-FFF2-40B4-BE49-F238E27FC236}">
                <a16:creationId xmlns:a16="http://schemas.microsoft.com/office/drawing/2014/main" id="{BB03D83E-51D0-416E-964F-27AB70D69DD8}"/>
              </a:ext>
            </a:extLst>
          </p:cNvPr>
          <p:cNvSpPr/>
          <p:nvPr/>
        </p:nvSpPr>
        <p:spPr>
          <a:xfrm>
            <a:off x="335376" y="41623457"/>
            <a:ext cx="4968461" cy="923330"/>
          </a:xfrm>
          <a:prstGeom prst="ellipse">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椭圆 301">
            <a:extLst>
              <a:ext uri="{FF2B5EF4-FFF2-40B4-BE49-F238E27FC236}">
                <a16:creationId xmlns:a16="http://schemas.microsoft.com/office/drawing/2014/main" id="{EFE670F8-FB9C-4850-BDFE-DBC63CABAB5B}"/>
              </a:ext>
            </a:extLst>
          </p:cNvPr>
          <p:cNvSpPr/>
          <p:nvPr/>
        </p:nvSpPr>
        <p:spPr>
          <a:xfrm>
            <a:off x="13897285" y="40611258"/>
            <a:ext cx="4502978" cy="1237132"/>
          </a:xfrm>
          <a:prstGeom prst="ellipse">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0-#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S102199205">
  <a:themeElements>
    <a:clrScheme name="Office Theme 3">
      <a:dk1>
        <a:srgbClr val="0E3558"/>
      </a:dk1>
      <a:lt1>
        <a:srgbClr val="FFFFFF"/>
      </a:lt1>
      <a:dk2>
        <a:srgbClr val="006699"/>
      </a:dk2>
      <a:lt2>
        <a:srgbClr val="969696"/>
      </a:lt2>
      <a:accent1>
        <a:srgbClr val="3B86CB"/>
      </a:accent1>
      <a:accent2>
        <a:srgbClr val="5CB68D"/>
      </a:accent2>
      <a:accent3>
        <a:srgbClr val="FFFFFF"/>
      </a:accent3>
      <a:accent4>
        <a:srgbClr val="0A2C4A"/>
      </a:accent4>
      <a:accent5>
        <a:srgbClr val="AFC3E2"/>
      </a:accent5>
      <a:accent6>
        <a:srgbClr val="53A57F"/>
      </a:accent6>
      <a:hlink>
        <a:srgbClr val="CC3300"/>
      </a:hlink>
      <a:folHlink>
        <a:srgbClr val="333399"/>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32767"/>
        </a:dk1>
        <a:lt1>
          <a:srgbClr val="FFFFFF"/>
        </a:lt1>
        <a:dk2>
          <a:srgbClr val="184BB2"/>
        </a:dk2>
        <a:lt2>
          <a:srgbClr val="C0C0C0"/>
        </a:lt2>
        <a:accent1>
          <a:srgbClr val="22A2E2"/>
        </a:accent1>
        <a:accent2>
          <a:srgbClr val="81CFEB"/>
        </a:accent2>
        <a:accent3>
          <a:srgbClr val="FFFFFF"/>
        </a:accent3>
        <a:accent4>
          <a:srgbClr val="0E2057"/>
        </a:accent4>
        <a:accent5>
          <a:srgbClr val="ABCEEE"/>
        </a:accent5>
        <a:accent6>
          <a:srgbClr val="74BBD5"/>
        </a:accent6>
        <a:hlink>
          <a:srgbClr val="55ABA9"/>
        </a:hlink>
        <a:folHlink>
          <a:srgbClr val="DCCA42"/>
        </a:folHlink>
      </a:clrScheme>
      <a:clrMap bg1="lt1" tx1="dk1" bg2="lt2" tx2="dk2" accent1="accent1" accent2="accent2" accent3="accent3" accent4="accent4" accent5="accent5" accent6="accent6" hlink="hlink" folHlink="folHlink"/>
    </a:extraClrScheme>
    <a:extraClrScheme>
      <a:clrScheme name="Office Theme 2">
        <a:dk1>
          <a:srgbClr val="37175B"/>
        </a:dk1>
        <a:lt1>
          <a:srgbClr val="FFFFFF"/>
        </a:lt1>
        <a:dk2>
          <a:srgbClr val="754ECC"/>
        </a:dk2>
        <a:lt2>
          <a:srgbClr val="C0C0C0"/>
        </a:lt2>
        <a:accent1>
          <a:srgbClr val="869EEC"/>
        </a:accent1>
        <a:accent2>
          <a:srgbClr val="EFA441"/>
        </a:accent2>
        <a:accent3>
          <a:srgbClr val="FFFFFF"/>
        </a:accent3>
        <a:accent4>
          <a:srgbClr val="2D124C"/>
        </a:accent4>
        <a:accent5>
          <a:srgbClr val="C3CCF4"/>
        </a:accent5>
        <a:accent6>
          <a:srgbClr val="D9943A"/>
        </a:accent6>
        <a:hlink>
          <a:srgbClr val="33835F"/>
        </a:hlink>
        <a:folHlink>
          <a:srgbClr val="AAC856"/>
        </a:folHlink>
      </a:clrScheme>
      <a:clrMap bg1="lt1" tx1="dk1" bg2="lt2" tx2="dk2" accent1="accent1" accent2="accent2" accent3="accent3" accent4="accent4" accent5="accent5" accent6="accent6" hlink="hlink" folHlink="folHlink"/>
    </a:extraClrScheme>
    <a:extraClrScheme>
      <a:clrScheme name="Office Theme 3">
        <a:dk1>
          <a:srgbClr val="0E3558"/>
        </a:dk1>
        <a:lt1>
          <a:srgbClr val="FFFFFF"/>
        </a:lt1>
        <a:dk2>
          <a:srgbClr val="006699"/>
        </a:dk2>
        <a:lt2>
          <a:srgbClr val="969696"/>
        </a:lt2>
        <a:accent1>
          <a:srgbClr val="3B86CB"/>
        </a:accent1>
        <a:accent2>
          <a:srgbClr val="5CB68D"/>
        </a:accent2>
        <a:accent3>
          <a:srgbClr val="FFFFFF"/>
        </a:accent3>
        <a:accent4>
          <a:srgbClr val="0A2C4A"/>
        </a:accent4>
        <a:accent5>
          <a:srgbClr val="AFC3E2"/>
        </a:accent5>
        <a:accent6>
          <a:srgbClr val="53A57F"/>
        </a:accent6>
        <a:hlink>
          <a:srgbClr val="CC3300"/>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11621</TotalTime>
  <Words>226</Words>
  <Application>Microsoft Office PowerPoint</Application>
  <PresentationFormat>自定义</PresentationFormat>
  <Paragraphs>44</Paragraphs>
  <Slides>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vt:i4>
      </vt:variant>
    </vt:vector>
  </HeadingPairs>
  <TitlesOfParts>
    <vt:vector size="11" baseType="lpstr">
      <vt:lpstr>印品黑体</vt:lpstr>
      <vt:lpstr>Arial</vt:lpstr>
      <vt:lpstr>Arial Rounded MT Bold</vt:lpstr>
      <vt:lpstr>Berlin Sans FB Demi</vt:lpstr>
      <vt:lpstr>Bookman Old Style</vt:lpstr>
      <vt:lpstr>Bradley Hand ITC</vt:lpstr>
      <vt:lpstr>Calibri</vt:lpstr>
      <vt:lpstr>Comic Sans MS</vt:lpstr>
      <vt:lpstr>Wingdings</vt:lpstr>
      <vt:lpstr>TS102199205</vt:lpstr>
      <vt:lpstr>PowerPoint 演示文稿</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dc:title>
  <dc:creator>workshop</dc:creator>
  <cp:lastModifiedBy>可爱 白</cp:lastModifiedBy>
  <cp:revision>1651</cp:revision>
  <dcterms:created xsi:type="dcterms:W3CDTF">2011-06-01T08:50:30Z</dcterms:created>
  <dcterms:modified xsi:type="dcterms:W3CDTF">2019-07-22T01:23:08Z</dcterms:modified>
</cp:coreProperties>
</file>