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05f887b6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05f887b6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05f887b6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05f887b6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05f887b6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05f887b6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05f887b6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05f887b6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05f887b6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05f887b6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5f887b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5f887b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5f887b6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5f887b6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5f887b6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5f887b6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5f887b6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5f887b6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5f887b6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5f887b6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5f887b6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5f887b6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5f887b6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5f887b6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05f887b6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05f887b6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Emergency Timer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#1 by: Riley Barringer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19469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2732825" y="444350"/>
            <a:ext cx="41214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Numbers go by minutes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Seconds not yet settable, will work out bug in near future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Timer will now default to this value when Reset is hit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09" y="0"/>
            <a:ext cx="24044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/>
          <p:nvPr/>
        </p:nvSpPr>
        <p:spPr>
          <a:xfrm>
            <a:off x="2188500" y="1188675"/>
            <a:ext cx="1166400" cy="377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6725" y="152400"/>
            <a:ext cx="222880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3566000" y="1110900"/>
            <a:ext cx="2810700" cy="19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About page simply displays how to use the app and other information the user may need.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Test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1522"/>
            <a:ext cx="9144001" cy="353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Test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3096"/>
            <a:ext cx="9144001" cy="342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next milestone, I will hopefully…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attractiveness of 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any minor bugs (i.e. not being able to set how many seconds)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Google Maps into my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able to send the coordinates of the device to another machine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Demonstration of Android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Demonstration of Networking Portion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Audience- Delivery drivers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Delivery driving can be a very dangerous job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Last January, there were reports of 8 robberies of delivery drivers in Newport News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Delivery driver in Ohio had their vehicle stolen last July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allowed to carry a weapon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a passive form of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 Experience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stuck in hotel room, texted friends my location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Does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sets who they want their location to go to, as well as their cell phone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sets timer to how long they think a delivery would take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user makes it back to the vehicle in timely manner, they stop the timer and reset it before it goes 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user is too late/ does not return, the app sends their phone number and location to their contact of choice (i.e. employer) who will then check up on them/ call the police if no answer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sense of security to employee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975" y="230700"/>
            <a:ext cx="2346775" cy="46820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/>
          <p:nvPr/>
        </p:nvSpPr>
        <p:spPr>
          <a:xfrm>
            <a:off x="2399550" y="2799475"/>
            <a:ext cx="1155300" cy="4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122025" y="2571750"/>
            <a:ext cx="15774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(Obviously) Button to start timer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7"/>
          <p:cNvSpPr/>
          <p:nvPr/>
        </p:nvSpPr>
        <p:spPr>
          <a:xfrm rot="10800000">
            <a:off x="4940400" y="2160750"/>
            <a:ext cx="1155300" cy="4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195750" y="2210700"/>
            <a:ext cx="11553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Timer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60375" y="132600"/>
            <a:ext cx="27834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Layout is deliberately simple and easy-to-navigate- any functionality that needs to be changed is hidden within the toolbar.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/>
          <p:nvPr/>
        </p:nvSpPr>
        <p:spPr>
          <a:xfrm rot="10800000">
            <a:off x="5259425" y="746775"/>
            <a:ext cx="1155300" cy="4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6462350" y="746775"/>
            <a:ext cx="15774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Menu Bar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14162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0487" y="152400"/>
            <a:ext cx="233997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1788550" y="2727300"/>
            <a:ext cx="999900" cy="461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2888350" y="2710625"/>
            <a:ext cx="2221800" cy="16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Once pressed, the Start Button becomes a Pause Button- having only one button on the screen at a time reinforces usability.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8"/>
          <p:cNvSpPr/>
          <p:nvPr/>
        </p:nvSpPr>
        <p:spPr>
          <a:xfrm rot="-8590281">
            <a:off x="6017875" y="2341269"/>
            <a:ext cx="999960" cy="46098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4140550" y="1263300"/>
            <a:ext cx="2221800" cy="16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When the timer is paused, the user has the ability to continue the time or reset it.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61946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1571" y="152400"/>
            <a:ext cx="230858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2332900" y="644350"/>
            <a:ext cx="866400" cy="44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3377150" y="2188500"/>
            <a:ext cx="25218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Here, the user has the ability to set where they would like their information to go, as well as any additional information they would like to send the receiver.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7634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3254950" y="733200"/>
            <a:ext cx="4721400" cy="3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My current solution for setting a contact is manually setting the IP address of the server to the client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My intentions with the “Set Information” section is having the user send their phone number to the server; however, it may be possible to take the phone number directly from the device- more research is needed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6194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>
            <a:off x="2199600" y="910950"/>
            <a:ext cx="977700" cy="477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3525" y="152400"/>
            <a:ext cx="231596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3566025" y="910950"/>
            <a:ext cx="2866200" cy="3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Tapping on the “Change Time” setting brings up a pop-up box in which the user can set the time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Up to a 4 digit number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Algorithm adds extra digits to timer if hours need to be included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