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Sorts Mill Goudy"/>
      <p:regular r:id="rId26"/>
      <p:italic r:id="rId27"/>
    </p:embeddedFont>
    <p:embeddedFont>
      <p:font typeface="Gill Sans"/>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guaCqMFidT39+2FuHbdzMi3izv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ortsMillGoudy-regular.fntdata"/><Relationship Id="rId25" Type="http://schemas.openxmlformats.org/officeDocument/2006/relationships/slide" Target="slides/slide21.xml"/><Relationship Id="rId28" Type="http://schemas.openxmlformats.org/officeDocument/2006/relationships/font" Target="fonts/GillSans-regular.fntdata"/><Relationship Id="rId27" Type="http://schemas.openxmlformats.org/officeDocument/2006/relationships/font" Target="fonts/SortsMillGoudy-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GillSans-bold.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Once we start collecting business requirements we would want to ask the company stakeholders what their </a:t>
            </a:r>
            <a:r>
              <a:rPr lang="en-US"/>
              <a:t>company</a:t>
            </a:r>
            <a:r>
              <a:rPr lang="en-US"/>
              <a:t> does and why they do it. To further understand and collect </a:t>
            </a:r>
            <a:r>
              <a:rPr lang="en-US"/>
              <a:t>accurate</a:t>
            </a:r>
            <a:r>
              <a:rPr lang="en-US"/>
              <a:t> </a:t>
            </a:r>
            <a:r>
              <a:rPr lang="en-US"/>
              <a:t>business</a:t>
            </a:r>
            <a:r>
              <a:rPr lang="en-US"/>
              <a:t> requirements we would then take a look at the last 12 months of business for the company to determine what our data warehouse objective should be, Once we have completed the following steps we would finally ask the </a:t>
            </a:r>
            <a:r>
              <a:rPr lang="en-US"/>
              <a:t>company</a:t>
            </a:r>
            <a:r>
              <a:rPr lang="en-US"/>
              <a:t> what their criteria for success is to understand what type of data the data warehouse should structure so that it can aide the business model and growth of the company.</a:t>
            </a:r>
            <a:endParaRPr/>
          </a:p>
        </p:txBody>
      </p:sp>
      <p:sp>
        <p:nvSpPr>
          <p:cNvPr id="182" name="Google Shape;18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If we weren’t given anything we would start collecting all the data we can from the company and then start developing our requirements with the data </a:t>
            </a:r>
            <a:r>
              <a:rPr lang="en-US"/>
              <a:t>available</a:t>
            </a:r>
            <a:r>
              <a:rPr lang="en-US"/>
              <a:t>. This entails </a:t>
            </a:r>
            <a:r>
              <a:rPr lang="en-US"/>
              <a:t>considering</a:t>
            </a:r>
            <a:r>
              <a:rPr lang="en-US"/>
              <a:t> what types of dimension tables we would need and what our fact tables are.</a:t>
            </a:r>
            <a:endParaRPr/>
          </a:p>
        </p:txBody>
      </p:sp>
      <p:sp>
        <p:nvSpPr>
          <p:cNvPr id="201" name="Google Shape;20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Once we have the data in a raw format to process and structure it into the data warehouse we need to understand what we have so that we can work with it to develop and analyze proper fact and dimension tables that will be key components of our data warehouse. In addition, we would develop a bus matrix to split up the processes to make the data warehouse </a:t>
            </a:r>
            <a:r>
              <a:rPr lang="en-US"/>
              <a:t>structure</a:t>
            </a:r>
            <a:r>
              <a:rPr lang="en-US"/>
              <a:t> more manageable.</a:t>
            </a:r>
            <a:endParaRPr/>
          </a:p>
        </p:txBody>
      </p:sp>
      <p:sp>
        <p:nvSpPr>
          <p:cNvPr id="220" name="Google Shape;22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Here is our bus matrix for our dvd rental data. We can see a list of business processes and the common dimensions related to each business process.All these dimensions would play a key role in our data warehouse to provide the structure we need to properly develop our data warehouse so that we can provide all the needed information to our fact tables.</a:t>
            </a:r>
            <a:endParaRPr/>
          </a:p>
        </p:txBody>
      </p:sp>
      <p:sp>
        <p:nvSpPr>
          <p:cNvPr id="235" name="Google Shape;23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Here we have our data warehouse dimensions and fact table, we decided to leave payment out because it didn’t provide any data we needed the original reason we had it was because of the payment date, however upon development of the data warehouse we found out that with our role playing date dimensions we didn’t need the payment dimension.</a:t>
            </a:r>
            <a:endParaRPr/>
          </a:p>
        </p:txBody>
      </p:sp>
      <p:sp>
        <p:nvSpPr>
          <p:cNvPr id="248" name="Google Shape;24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58eb9cc4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 few key dimensions i’d like to mention are the film dimension, store dimension and our role playing dimensions (Rental and Return Date) each of these dimensions play a </a:t>
            </a:r>
            <a:r>
              <a:rPr lang="en-US"/>
              <a:t>pivotal</a:t>
            </a:r>
            <a:r>
              <a:rPr lang="en-US"/>
              <a:t> role in our data warehouse </a:t>
            </a:r>
            <a:r>
              <a:rPr lang="en-US"/>
              <a:t>structure</a:t>
            </a:r>
            <a:r>
              <a:rPr lang="en-US"/>
              <a:t> that allow us to analyze and develop a proper data warehouse and enables our teams to answer a variety of questions in metabase dashboards. This concludes the </a:t>
            </a:r>
            <a:r>
              <a:rPr lang="en-US">
                <a:solidFill>
                  <a:schemeClr val="dk1"/>
                </a:solidFill>
              </a:rPr>
              <a:t>dimensional model requirements summary</a:t>
            </a:r>
            <a:endParaRPr>
              <a:solidFill>
                <a:schemeClr val="dk1"/>
              </a:solidFill>
            </a:endParaRPr>
          </a:p>
          <a:p>
            <a:pPr indent="0" lvl="0" marL="0" rtl="0" algn="l">
              <a:spcBef>
                <a:spcPts val="0"/>
              </a:spcBef>
              <a:spcAft>
                <a:spcPts val="0"/>
              </a:spcAft>
              <a:buNone/>
            </a:pPr>
            <a:r>
              <a:t/>
            </a:r>
            <a:endParaRPr/>
          </a:p>
        </p:txBody>
      </p:sp>
      <p:sp>
        <p:nvSpPr>
          <p:cNvPr id="256" name="Google Shape;256;gd58eb9cc4a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d396254d9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d396254d99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d396254d9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d396254d99_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396254d99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d396254d99_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d396254d99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d396254d99_2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 our </a:t>
            </a:r>
            <a:r>
              <a:rPr lang="en-US"/>
              <a:t>preparation phase for the dimensional model requirements we would first contact management and develop an understanding of the data warehouse needs. We would also split our data warehouse team into groups and ask other non-management employees what type of business requirements they would like to see in the data warehouse structure. Once we have developed an understanding of how the organization works and what it does we could proceed to the next phase which is collecting requirements</a:t>
            </a:r>
            <a:endParaRPr/>
          </a:p>
        </p:txBody>
      </p:sp>
      <p:sp>
        <p:nvSpPr>
          <p:cNvPr id="163" name="Google Shape;16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0"/>
          <p:cNvSpPr txBox="1"/>
          <p:nvPr>
            <p:ph type="ctrTitle"/>
          </p:nvPr>
        </p:nvSpPr>
        <p:spPr>
          <a:xfrm>
            <a:off x="2057400" y="685801"/>
            <a:ext cx="8115300" cy="3046228"/>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2"/>
              </a:buClr>
              <a:buSzPts val="3600"/>
              <a:buFont typeface="Sorts Mill Goudy"/>
              <a:buNone/>
              <a:defRPr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0"/>
          <p:cNvSpPr txBox="1"/>
          <p:nvPr>
            <p:ph idx="1" type="subTitle"/>
          </p:nvPr>
        </p:nvSpPr>
        <p:spPr>
          <a:xfrm>
            <a:off x="2057400" y="4114800"/>
            <a:ext cx="8115300" cy="20574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Clr>
                <a:schemeClr val="dk2"/>
              </a:buClr>
              <a:buSzPts val="1680"/>
              <a:buNone/>
              <a:defRPr i="1" sz="2400"/>
            </a:lvl1pPr>
            <a:lvl2pPr lvl="1" algn="ctr">
              <a:lnSpc>
                <a:spcPct val="100000"/>
              </a:lnSpc>
              <a:spcBef>
                <a:spcPts val="500"/>
              </a:spcBef>
              <a:spcAft>
                <a:spcPts val="0"/>
              </a:spcAft>
              <a:buClr>
                <a:schemeClr val="dk2"/>
              </a:buClr>
              <a:buSzPts val="1400"/>
              <a:buNone/>
              <a:defRPr sz="2000"/>
            </a:lvl2pPr>
            <a:lvl3pPr lvl="2" algn="ctr">
              <a:lnSpc>
                <a:spcPct val="100000"/>
              </a:lnSpc>
              <a:spcBef>
                <a:spcPts val="500"/>
              </a:spcBef>
              <a:spcAft>
                <a:spcPts val="0"/>
              </a:spcAft>
              <a:buClr>
                <a:schemeClr val="dk2"/>
              </a:buClr>
              <a:buSzPts val="1260"/>
              <a:buNone/>
              <a:defRPr sz="1800"/>
            </a:lvl3pPr>
            <a:lvl4pPr lvl="3" algn="ctr">
              <a:lnSpc>
                <a:spcPct val="100000"/>
              </a:lnSpc>
              <a:spcBef>
                <a:spcPts val="500"/>
              </a:spcBef>
              <a:spcAft>
                <a:spcPts val="0"/>
              </a:spcAft>
              <a:buClr>
                <a:schemeClr val="dk2"/>
              </a:buClr>
              <a:buSzPts val="1120"/>
              <a:buNone/>
              <a:defRPr sz="1600"/>
            </a:lvl4pPr>
            <a:lvl5pPr lvl="4" algn="ctr">
              <a:lnSpc>
                <a:spcPct val="100000"/>
              </a:lnSpc>
              <a:spcBef>
                <a:spcPts val="500"/>
              </a:spcBef>
              <a:spcAft>
                <a:spcPts val="0"/>
              </a:spcAft>
              <a:buClr>
                <a:schemeClr val="dk2"/>
              </a:buClr>
              <a:buSzPts val="112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0"/>
          <p:cNvSpPr txBox="1"/>
          <p:nvPr>
            <p:ph idx="10" type="dt"/>
          </p:nvPr>
        </p:nvSpPr>
        <p:spPr>
          <a:xfrm rot="5400000">
            <a:off x="9800022" y="3223751"/>
            <a:ext cx="4114801"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0"/>
          <p:cNvSpPr txBox="1"/>
          <p:nvPr>
            <p:ph idx="11" type="ftr"/>
          </p:nvPr>
        </p:nvSpPr>
        <p:spPr>
          <a:xfrm rot="5400000">
            <a:off x="-1708136" y="3223750"/>
            <a:ext cx="4114800"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0"/>
          <p:cNvSpPr txBox="1"/>
          <p:nvPr>
            <p:ph idx="12" type="sldNum"/>
          </p:nvPr>
        </p:nvSpPr>
        <p:spPr>
          <a:xfrm>
            <a:off x="11116340" y="6356350"/>
            <a:ext cx="8718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9"/>
          <p:cNvSpPr txBox="1"/>
          <p:nvPr>
            <p:ph type="title"/>
          </p:nvPr>
        </p:nvSpPr>
        <p:spPr>
          <a:xfrm>
            <a:off x="1371600" y="685800"/>
            <a:ext cx="9486900"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9"/>
          <p:cNvSpPr txBox="1"/>
          <p:nvPr>
            <p:ph idx="1" type="body"/>
          </p:nvPr>
        </p:nvSpPr>
        <p:spPr>
          <a:xfrm rot="5400000">
            <a:off x="4156000" y="-530299"/>
            <a:ext cx="3918098" cy="9486901"/>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1000"/>
              </a:spcBef>
              <a:spcAft>
                <a:spcPts val="0"/>
              </a:spcAft>
              <a:buClr>
                <a:schemeClr val="dk2"/>
              </a:buClr>
              <a:buSzPts val="1260"/>
              <a:buChar char="•"/>
              <a:defRPr/>
            </a:lvl1pPr>
            <a:lvl2pPr indent="-308610" lvl="1" marL="914400" algn="l">
              <a:lnSpc>
                <a:spcPct val="100000"/>
              </a:lnSpc>
              <a:spcBef>
                <a:spcPts val="500"/>
              </a:spcBef>
              <a:spcAft>
                <a:spcPts val="0"/>
              </a:spcAft>
              <a:buClr>
                <a:schemeClr val="dk2"/>
              </a:buClr>
              <a:buSzPts val="1260"/>
              <a:buChar char="•"/>
              <a:defRPr/>
            </a:lvl2pPr>
            <a:lvl3pPr indent="-308610" lvl="2" marL="1371600" algn="l">
              <a:lnSpc>
                <a:spcPct val="100000"/>
              </a:lnSpc>
              <a:spcBef>
                <a:spcPts val="500"/>
              </a:spcBef>
              <a:spcAft>
                <a:spcPts val="0"/>
              </a:spcAft>
              <a:buClr>
                <a:schemeClr val="dk2"/>
              </a:buClr>
              <a:buSzPts val="1260"/>
              <a:buChar char="•"/>
              <a:defRPr/>
            </a:lvl3pPr>
            <a:lvl4pPr indent="-308610" lvl="3" marL="1828800" algn="l">
              <a:lnSpc>
                <a:spcPct val="100000"/>
              </a:lnSpc>
              <a:spcBef>
                <a:spcPts val="500"/>
              </a:spcBef>
              <a:spcAft>
                <a:spcPts val="0"/>
              </a:spcAft>
              <a:buClr>
                <a:schemeClr val="dk2"/>
              </a:buClr>
              <a:buSzPts val="1260"/>
              <a:buChar char="•"/>
              <a:defRPr/>
            </a:lvl4pPr>
            <a:lvl5pPr indent="-308610" lvl="4" marL="2286000" algn="l">
              <a:lnSpc>
                <a:spcPct val="100000"/>
              </a:lnSpc>
              <a:spcBef>
                <a:spcPts val="500"/>
              </a:spcBef>
              <a:spcAft>
                <a:spcPts val="0"/>
              </a:spcAft>
              <a:buClr>
                <a:schemeClr val="dk2"/>
              </a:buClr>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9"/>
          <p:cNvSpPr txBox="1"/>
          <p:nvPr>
            <p:ph idx="10" type="dt"/>
          </p:nvPr>
        </p:nvSpPr>
        <p:spPr>
          <a:xfrm rot="5400000">
            <a:off x="9800022" y="3223751"/>
            <a:ext cx="4114801"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9"/>
          <p:cNvSpPr txBox="1"/>
          <p:nvPr>
            <p:ph idx="11" type="ftr"/>
          </p:nvPr>
        </p:nvSpPr>
        <p:spPr>
          <a:xfrm rot="5400000">
            <a:off x="-1708136" y="3223750"/>
            <a:ext cx="4114800"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9"/>
          <p:cNvSpPr txBox="1"/>
          <p:nvPr>
            <p:ph idx="12" type="sldNum"/>
          </p:nvPr>
        </p:nvSpPr>
        <p:spPr>
          <a:xfrm>
            <a:off x="11116340" y="6356350"/>
            <a:ext cx="8718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0"/>
          <p:cNvSpPr txBox="1"/>
          <p:nvPr>
            <p:ph type="title"/>
          </p:nvPr>
        </p:nvSpPr>
        <p:spPr>
          <a:xfrm rot="5400000">
            <a:off x="7133431" y="1956594"/>
            <a:ext cx="5811838"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1000"/>
              </a:spcBef>
              <a:spcAft>
                <a:spcPts val="0"/>
              </a:spcAft>
              <a:buClr>
                <a:schemeClr val="dk2"/>
              </a:buClr>
              <a:buSzPts val="1260"/>
              <a:buChar char="•"/>
              <a:defRPr/>
            </a:lvl1pPr>
            <a:lvl2pPr indent="-308610" lvl="1" marL="914400" algn="l">
              <a:lnSpc>
                <a:spcPct val="100000"/>
              </a:lnSpc>
              <a:spcBef>
                <a:spcPts val="500"/>
              </a:spcBef>
              <a:spcAft>
                <a:spcPts val="0"/>
              </a:spcAft>
              <a:buClr>
                <a:schemeClr val="dk2"/>
              </a:buClr>
              <a:buSzPts val="1260"/>
              <a:buChar char="•"/>
              <a:defRPr/>
            </a:lvl2pPr>
            <a:lvl3pPr indent="-308610" lvl="2" marL="1371600" algn="l">
              <a:lnSpc>
                <a:spcPct val="100000"/>
              </a:lnSpc>
              <a:spcBef>
                <a:spcPts val="500"/>
              </a:spcBef>
              <a:spcAft>
                <a:spcPts val="0"/>
              </a:spcAft>
              <a:buClr>
                <a:schemeClr val="dk2"/>
              </a:buClr>
              <a:buSzPts val="1260"/>
              <a:buChar char="•"/>
              <a:defRPr/>
            </a:lvl3pPr>
            <a:lvl4pPr indent="-308610" lvl="3" marL="1828800" algn="l">
              <a:lnSpc>
                <a:spcPct val="100000"/>
              </a:lnSpc>
              <a:spcBef>
                <a:spcPts val="500"/>
              </a:spcBef>
              <a:spcAft>
                <a:spcPts val="0"/>
              </a:spcAft>
              <a:buClr>
                <a:schemeClr val="dk2"/>
              </a:buClr>
              <a:buSzPts val="1260"/>
              <a:buChar char="•"/>
              <a:defRPr/>
            </a:lvl4pPr>
            <a:lvl5pPr indent="-308610" lvl="4" marL="2286000" algn="l">
              <a:lnSpc>
                <a:spcPct val="100000"/>
              </a:lnSpc>
              <a:spcBef>
                <a:spcPts val="500"/>
              </a:spcBef>
              <a:spcAft>
                <a:spcPts val="0"/>
              </a:spcAft>
              <a:buClr>
                <a:schemeClr val="dk2"/>
              </a:buClr>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0"/>
          <p:cNvSpPr txBox="1"/>
          <p:nvPr>
            <p:ph idx="10" type="dt"/>
          </p:nvPr>
        </p:nvSpPr>
        <p:spPr>
          <a:xfrm rot="5400000">
            <a:off x="9800022" y="3223751"/>
            <a:ext cx="4114801"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0"/>
          <p:cNvSpPr txBox="1"/>
          <p:nvPr>
            <p:ph idx="11" type="ftr"/>
          </p:nvPr>
        </p:nvSpPr>
        <p:spPr>
          <a:xfrm rot="5400000">
            <a:off x="-1708136" y="3223750"/>
            <a:ext cx="4114800"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0"/>
          <p:cNvSpPr txBox="1"/>
          <p:nvPr>
            <p:ph idx="12" type="sldNum"/>
          </p:nvPr>
        </p:nvSpPr>
        <p:spPr>
          <a:xfrm>
            <a:off x="11116340" y="6356350"/>
            <a:ext cx="8718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1"/>
          <p:cNvSpPr txBox="1"/>
          <p:nvPr>
            <p:ph type="title"/>
          </p:nvPr>
        </p:nvSpPr>
        <p:spPr>
          <a:xfrm>
            <a:off x="1371600" y="685800"/>
            <a:ext cx="9486900"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3200"/>
              <a:buFont typeface="Sorts Mill Goudy"/>
              <a:buNone/>
              <a:defRPr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1"/>
          <p:cNvSpPr txBox="1"/>
          <p:nvPr>
            <p:ph idx="1" type="body"/>
          </p:nvPr>
        </p:nvSpPr>
        <p:spPr>
          <a:xfrm>
            <a:off x="1371599" y="2254103"/>
            <a:ext cx="9486901" cy="3918098"/>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1000"/>
              </a:spcBef>
              <a:spcAft>
                <a:spcPts val="0"/>
              </a:spcAft>
              <a:buClr>
                <a:schemeClr val="dk2"/>
              </a:buClr>
              <a:buSzPts val="1260"/>
              <a:buChar char="•"/>
              <a:defRPr/>
            </a:lvl1pPr>
            <a:lvl2pPr indent="-308610" lvl="1" marL="914400" algn="l">
              <a:lnSpc>
                <a:spcPct val="100000"/>
              </a:lnSpc>
              <a:spcBef>
                <a:spcPts val="500"/>
              </a:spcBef>
              <a:spcAft>
                <a:spcPts val="0"/>
              </a:spcAft>
              <a:buClr>
                <a:schemeClr val="dk2"/>
              </a:buClr>
              <a:buSzPts val="1260"/>
              <a:buChar char="•"/>
              <a:defRPr/>
            </a:lvl2pPr>
            <a:lvl3pPr indent="-308610" lvl="2" marL="1371600" algn="l">
              <a:lnSpc>
                <a:spcPct val="100000"/>
              </a:lnSpc>
              <a:spcBef>
                <a:spcPts val="500"/>
              </a:spcBef>
              <a:spcAft>
                <a:spcPts val="0"/>
              </a:spcAft>
              <a:buClr>
                <a:schemeClr val="dk2"/>
              </a:buClr>
              <a:buSzPts val="1260"/>
              <a:buChar char="•"/>
              <a:defRPr/>
            </a:lvl3pPr>
            <a:lvl4pPr indent="-308610" lvl="3" marL="1828800" algn="l">
              <a:lnSpc>
                <a:spcPct val="100000"/>
              </a:lnSpc>
              <a:spcBef>
                <a:spcPts val="500"/>
              </a:spcBef>
              <a:spcAft>
                <a:spcPts val="0"/>
              </a:spcAft>
              <a:buClr>
                <a:schemeClr val="dk2"/>
              </a:buClr>
              <a:buSzPts val="1260"/>
              <a:buChar char="•"/>
              <a:defRPr/>
            </a:lvl4pPr>
            <a:lvl5pPr indent="-308610" lvl="4" marL="2286000" algn="l">
              <a:lnSpc>
                <a:spcPct val="100000"/>
              </a:lnSpc>
              <a:spcBef>
                <a:spcPts val="500"/>
              </a:spcBef>
              <a:spcAft>
                <a:spcPts val="0"/>
              </a:spcAft>
              <a:buClr>
                <a:schemeClr val="dk2"/>
              </a:buClr>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1"/>
          <p:cNvSpPr txBox="1"/>
          <p:nvPr>
            <p:ph idx="10" type="dt"/>
          </p:nvPr>
        </p:nvSpPr>
        <p:spPr>
          <a:xfrm rot="5400000">
            <a:off x="9800022" y="3223751"/>
            <a:ext cx="4114801"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1"/>
          <p:cNvSpPr txBox="1"/>
          <p:nvPr>
            <p:ph idx="11" type="ftr"/>
          </p:nvPr>
        </p:nvSpPr>
        <p:spPr>
          <a:xfrm rot="5400000">
            <a:off x="-1708136" y="3223750"/>
            <a:ext cx="4114800"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1"/>
          <p:cNvSpPr txBox="1"/>
          <p:nvPr>
            <p:ph idx="12" type="sldNum"/>
          </p:nvPr>
        </p:nvSpPr>
        <p:spPr>
          <a:xfrm>
            <a:off x="11116340" y="6356350"/>
            <a:ext cx="8718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2"/>
          <p:cNvSpPr txBox="1"/>
          <p:nvPr>
            <p:ph type="title"/>
          </p:nvPr>
        </p:nvSpPr>
        <p:spPr>
          <a:xfrm>
            <a:off x="831850" y="1709738"/>
            <a:ext cx="10515600" cy="2774071"/>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2"/>
              </a:buClr>
              <a:buSzPts val="5400"/>
              <a:buFont typeface="Sorts Mill Goudy"/>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2"/>
          <p:cNvSpPr txBox="1"/>
          <p:nvPr>
            <p:ph idx="1" type="body"/>
          </p:nvPr>
        </p:nvSpPr>
        <p:spPr>
          <a:xfrm>
            <a:off x="831850" y="4641624"/>
            <a:ext cx="10515600" cy="1448026"/>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Clr>
                <a:srgbClr val="888888"/>
              </a:buClr>
              <a:buSzPts val="1680"/>
              <a:buNone/>
              <a:defRPr i="1" sz="2400">
                <a:solidFill>
                  <a:srgbClr val="888888"/>
                </a:solidFill>
              </a:defRPr>
            </a:lvl1pPr>
            <a:lvl2pPr indent="-228600" lvl="1" marL="914400" algn="l">
              <a:lnSpc>
                <a:spcPct val="100000"/>
              </a:lnSpc>
              <a:spcBef>
                <a:spcPts val="500"/>
              </a:spcBef>
              <a:spcAft>
                <a:spcPts val="0"/>
              </a:spcAft>
              <a:buClr>
                <a:srgbClr val="888888"/>
              </a:buClr>
              <a:buSzPts val="1400"/>
              <a:buNone/>
              <a:defRPr sz="2000">
                <a:solidFill>
                  <a:srgbClr val="888888"/>
                </a:solidFill>
              </a:defRPr>
            </a:lvl2pPr>
            <a:lvl3pPr indent="-228600" lvl="2" marL="1371600" algn="l">
              <a:lnSpc>
                <a:spcPct val="100000"/>
              </a:lnSpc>
              <a:spcBef>
                <a:spcPts val="500"/>
              </a:spcBef>
              <a:spcAft>
                <a:spcPts val="0"/>
              </a:spcAft>
              <a:buClr>
                <a:srgbClr val="888888"/>
              </a:buClr>
              <a:buSzPts val="1260"/>
              <a:buNone/>
              <a:defRPr sz="1800">
                <a:solidFill>
                  <a:srgbClr val="888888"/>
                </a:solidFill>
              </a:defRPr>
            </a:lvl3pPr>
            <a:lvl4pPr indent="-228600" lvl="3" marL="1828800" algn="l">
              <a:lnSpc>
                <a:spcPct val="100000"/>
              </a:lnSpc>
              <a:spcBef>
                <a:spcPts val="500"/>
              </a:spcBef>
              <a:spcAft>
                <a:spcPts val="0"/>
              </a:spcAft>
              <a:buClr>
                <a:srgbClr val="888888"/>
              </a:buClr>
              <a:buSzPts val="1120"/>
              <a:buNone/>
              <a:defRPr sz="1600">
                <a:solidFill>
                  <a:srgbClr val="888888"/>
                </a:solidFill>
              </a:defRPr>
            </a:lvl4pPr>
            <a:lvl5pPr indent="-228600" lvl="4" marL="2286000" algn="l">
              <a:lnSpc>
                <a:spcPct val="100000"/>
              </a:lnSpc>
              <a:spcBef>
                <a:spcPts val="500"/>
              </a:spcBef>
              <a:spcAft>
                <a:spcPts val="0"/>
              </a:spcAft>
              <a:buClr>
                <a:srgbClr val="888888"/>
              </a:buClr>
              <a:buSzPts val="112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2"/>
          <p:cNvSpPr txBox="1"/>
          <p:nvPr>
            <p:ph idx="10" type="dt"/>
          </p:nvPr>
        </p:nvSpPr>
        <p:spPr>
          <a:xfrm rot="5400000">
            <a:off x="9800022" y="3223751"/>
            <a:ext cx="4114801"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2"/>
          <p:cNvSpPr txBox="1"/>
          <p:nvPr>
            <p:ph idx="11" type="ftr"/>
          </p:nvPr>
        </p:nvSpPr>
        <p:spPr>
          <a:xfrm rot="5400000">
            <a:off x="-1708136" y="3223750"/>
            <a:ext cx="4114800"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2"/>
          <p:cNvSpPr txBox="1"/>
          <p:nvPr>
            <p:ph idx="12" type="sldNum"/>
          </p:nvPr>
        </p:nvSpPr>
        <p:spPr>
          <a:xfrm>
            <a:off x="11116340" y="6356350"/>
            <a:ext cx="8718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3"/>
          <p:cNvSpPr txBox="1"/>
          <p:nvPr>
            <p:ph type="title"/>
          </p:nvPr>
        </p:nvSpPr>
        <p:spPr>
          <a:xfrm>
            <a:off x="1346071" y="566278"/>
            <a:ext cx="9512429" cy="965458"/>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2"/>
              </a:buClr>
              <a:buSzPts val="3600"/>
              <a:buFont typeface="Sorts Mill Goudy"/>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3"/>
          <p:cNvSpPr txBox="1"/>
          <p:nvPr>
            <p:ph idx="1" type="body"/>
          </p:nvPr>
        </p:nvSpPr>
        <p:spPr>
          <a:xfrm>
            <a:off x="909758" y="2057400"/>
            <a:ext cx="5031521" cy="4119563"/>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1000"/>
              </a:spcBef>
              <a:spcAft>
                <a:spcPts val="0"/>
              </a:spcAft>
              <a:buClr>
                <a:schemeClr val="dk2"/>
              </a:buClr>
              <a:buSzPts val="1260"/>
              <a:buChar char="•"/>
              <a:defRPr/>
            </a:lvl1pPr>
            <a:lvl2pPr indent="-308610" lvl="1" marL="914400" algn="l">
              <a:lnSpc>
                <a:spcPct val="100000"/>
              </a:lnSpc>
              <a:spcBef>
                <a:spcPts val="500"/>
              </a:spcBef>
              <a:spcAft>
                <a:spcPts val="0"/>
              </a:spcAft>
              <a:buClr>
                <a:schemeClr val="dk2"/>
              </a:buClr>
              <a:buSzPts val="1260"/>
              <a:buChar char="•"/>
              <a:defRPr/>
            </a:lvl2pPr>
            <a:lvl3pPr indent="-308610" lvl="2" marL="1371600" algn="l">
              <a:lnSpc>
                <a:spcPct val="100000"/>
              </a:lnSpc>
              <a:spcBef>
                <a:spcPts val="500"/>
              </a:spcBef>
              <a:spcAft>
                <a:spcPts val="0"/>
              </a:spcAft>
              <a:buClr>
                <a:schemeClr val="dk2"/>
              </a:buClr>
              <a:buSzPts val="1260"/>
              <a:buChar char="•"/>
              <a:defRPr/>
            </a:lvl3pPr>
            <a:lvl4pPr indent="-308610" lvl="3" marL="1828800" algn="l">
              <a:lnSpc>
                <a:spcPct val="100000"/>
              </a:lnSpc>
              <a:spcBef>
                <a:spcPts val="500"/>
              </a:spcBef>
              <a:spcAft>
                <a:spcPts val="0"/>
              </a:spcAft>
              <a:buClr>
                <a:schemeClr val="dk2"/>
              </a:buClr>
              <a:buSzPts val="1260"/>
              <a:buChar char="•"/>
              <a:defRPr/>
            </a:lvl4pPr>
            <a:lvl5pPr indent="-308610" lvl="4" marL="2286000" algn="l">
              <a:lnSpc>
                <a:spcPct val="100000"/>
              </a:lnSpc>
              <a:spcBef>
                <a:spcPts val="500"/>
              </a:spcBef>
              <a:spcAft>
                <a:spcPts val="0"/>
              </a:spcAft>
              <a:buClr>
                <a:schemeClr val="dk2"/>
              </a:buClr>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3"/>
          <p:cNvSpPr txBox="1"/>
          <p:nvPr>
            <p:ph idx="2" type="body"/>
          </p:nvPr>
        </p:nvSpPr>
        <p:spPr>
          <a:xfrm>
            <a:off x="6265408" y="2057401"/>
            <a:ext cx="5016834" cy="4119562"/>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1000"/>
              </a:spcBef>
              <a:spcAft>
                <a:spcPts val="0"/>
              </a:spcAft>
              <a:buClr>
                <a:schemeClr val="dk2"/>
              </a:buClr>
              <a:buSzPts val="1260"/>
              <a:buChar char="•"/>
              <a:defRPr/>
            </a:lvl1pPr>
            <a:lvl2pPr indent="-308610" lvl="1" marL="914400" algn="l">
              <a:lnSpc>
                <a:spcPct val="100000"/>
              </a:lnSpc>
              <a:spcBef>
                <a:spcPts val="500"/>
              </a:spcBef>
              <a:spcAft>
                <a:spcPts val="0"/>
              </a:spcAft>
              <a:buClr>
                <a:schemeClr val="dk2"/>
              </a:buClr>
              <a:buSzPts val="1260"/>
              <a:buChar char="•"/>
              <a:defRPr/>
            </a:lvl2pPr>
            <a:lvl3pPr indent="-308610" lvl="2" marL="1371600" algn="l">
              <a:lnSpc>
                <a:spcPct val="100000"/>
              </a:lnSpc>
              <a:spcBef>
                <a:spcPts val="500"/>
              </a:spcBef>
              <a:spcAft>
                <a:spcPts val="0"/>
              </a:spcAft>
              <a:buClr>
                <a:schemeClr val="dk2"/>
              </a:buClr>
              <a:buSzPts val="1260"/>
              <a:buChar char="•"/>
              <a:defRPr/>
            </a:lvl3pPr>
            <a:lvl4pPr indent="-308610" lvl="3" marL="1828800" algn="l">
              <a:lnSpc>
                <a:spcPct val="100000"/>
              </a:lnSpc>
              <a:spcBef>
                <a:spcPts val="500"/>
              </a:spcBef>
              <a:spcAft>
                <a:spcPts val="0"/>
              </a:spcAft>
              <a:buClr>
                <a:schemeClr val="dk2"/>
              </a:buClr>
              <a:buSzPts val="1260"/>
              <a:buChar char="•"/>
              <a:defRPr/>
            </a:lvl4pPr>
            <a:lvl5pPr indent="-308610" lvl="4" marL="2286000" algn="l">
              <a:lnSpc>
                <a:spcPct val="100000"/>
              </a:lnSpc>
              <a:spcBef>
                <a:spcPts val="500"/>
              </a:spcBef>
              <a:spcAft>
                <a:spcPts val="0"/>
              </a:spcAft>
              <a:buClr>
                <a:schemeClr val="dk2"/>
              </a:buClr>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3"/>
          <p:cNvSpPr txBox="1"/>
          <p:nvPr>
            <p:ph idx="10" type="dt"/>
          </p:nvPr>
        </p:nvSpPr>
        <p:spPr>
          <a:xfrm rot="5400000">
            <a:off x="9800022" y="3223751"/>
            <a:ext cx="4114801"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3"/>
          <p:cNvSpPr txBox="1"/>
          <p:nvPr>
            <p:ph idx="11" type="ftr"/>
          </p:nvPr>
        </p:nvSpPr>
        <p:spPr>
          <a:xfrm rot="5400000">
            <a:off x="-1708136" y="3223750"/>
            <a:ext cx="4114800"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3"/>
          <p:cNvSpPr txBox="1"/>
          <p:nvPr>
            <p:ph idx="12" type="sldNum"/>
          </p:nvPr>
        </p:nvSpPr>
        <p:spPr>
          <a:xfrm>
            <a:off x="11116340" y="6356350"/>
            <a:ext cx="8718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4"/>
          <p:cNvSpPr txBox="1"/>
          <p:nvPr>
            <p:ph type="title"/>
          </p:nvPr>
        </p:nvSpPr>
        <p:spPr>
          <a:xfrm>
            <a:off x="839788" y="365126"/>
            <a:ext cx="10276552" cy="114935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2"/>
              </a:buClr>
              <a:buSzPts val="3200"/>
              <a:buFont typeface="Sorts Mill Goudy"/>
              <a:buNone/>
              <a:defRPr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680"/>
              <a:buNone/>
              <a:defRPr b="1" i="0" sz="2400"/>
            </a:lvl1pPr>
            <a:lvl2pPr indent="-228600" lvl="1" marL="914400" algn="l">
              <a:lnSpc>
                <a:spcPct val="100000"/>
              </a:lnSpc>
              <a:spcBef>
                <a:spcPts val="500"/>
              </a:spcBef>
              <a:spcAft>
                <a:spcPts val="0"/>
              </a:spcAft>
              <a:buClr>
                <a:schemeClr val="dk2"/>
              </a:buClr>
              <a:buSzPts val="1400"/>
              <a:buNone/>
              <a:defRPr b="1" sz="2000"/>
            </a:lvl2pPr>
            <a:lvl3pPr indent="-228600" lvl="2" marL="1371600" algn="l">
              <a:lnSpc>
                <a:spcPct val="100000"/>
              </a:lnSpc>
              <a:spcBef>
                <a:spcPts val="500"/>
              </a:spcBef>
              <a:spcAft>
                <a:spcPts val="0"/>
              </a:spcAft>
              <a:buClr>
                <a:schemeClr val="dk2"/>
              </a:buClr>
              <a:buSzPts val="1260"/>
              <a:buNone/>
              <a:defRPr b="1" sz="1800"/>
            </a:lvl3pPr>
            <a:lvl4pPr indent="-228600" lvl="3" marL="1828800" algn="l">
              <a:lnSpc>
                <a:spcPct val="100000"/>
              </a:lnSpc>
              <a:spcBef>
                <a:spcPts val="500"/>
              </a:spcBef>
              <a:spcAft>
                <a:spcPts val="0"/>
              </a:spcAft>
              <a:buClr>
                <a:schemeClr val="dk2"/>
              </a:buClr>
              <a:buSzPts val="1120"/>
              <a:buNone/>
              <a:defRPr b="1" sz="1600"/>
            </a:lvl4pPr>
            <a:lvl5pPr indent="-228600" lvl="4" marL="2286000" algn="l">
              <a:lnSpc>
                <a:spcPct val="100000"/>
              </a:lnSpc>
              <a:spcBef>
                <a:spcPts val="500"/>
              </a:spcBef>
              <a:spcAft>
                <a:spcPts val="0"/>
              </a:spcAft>
              <a:buClr>
                <a:schemeClr val="dk2"/>
              </a:buClr>
              <a:buSzPts val="112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1000"/>
              </a:spcBef>
              <a:spcAft>
                <a:spcPts val="0"/>
              </a:spcAft>
              <a:buClr>
                <a:schemeClr val="dk2"/>
              </a:buClr>
              <a:buSzPts val="1260"/>
              <a:buChar char="•"/>
              <a:defRPr/>
            </a:lvl1pPr>
            <a:lvl2pPr indent="-308610" lvl="1" marL="914400" algn="l">
              <a:lnSpc>
                <a:spcPct val="100000"/>
              </a:lnSpc>
              <a:spcBef>
                <a:spcPts val="500"/>
              </a:spcBef>
              <a:spcAft>
                <a:spcPts val="0"/>
              </a:spcAft>
              <a:buClr>
                <a:schemeClr val="dk2"/>
              </a:buClr>
              <a:buSzPts val="1260"/>
              <a:buChar char="•"/>
              <a:defRPr/>
            </a:lvl2pPr>
            <a:lvl3pPr indent="-308610" lvl="2" marL="1371600" algn="l">
              <a:lnSpc>
                <a:spcPct val="100000"/>
              </a:lnSpc>
              <a:spcBef>
                <a:spcPts val="500"/>
              </a:spcBef>
              <a:spcAft>
                <a:spcPts val="0"/>
              </a:spcAft>
              <a:buClr>
                <a:schemeClr val="dk2"/>
              </a:buClr>
              <a:buSzPts val="1260"/>
              <a:buChar char="•"/>
              <a:defRPr/>
            </a:lvl3pPr>
            <a:lvl4pPr indent="-308610" lvl="3" marL="1828800" algn="l">
              <a:lnSpc>
                <a:spcPct val="100000"/>
              </a:lnSpc>
              <a:spcBef>
                <a:spcPts val="500"/>
              </a:spcBef>
              <a:spcAft>
                <a:spcPts val="0"/>
              </a:spcAft>
              <a:buClr>
                <a:schemeClr val="dk2"/>
              </a:buClr>
              <a:buSzPts val="1260"/>
              <a:buChar char="•"/>
              <a:defRPr/>
            </a:lvl4pPr>
            <a:lvl5pPr indent="-308610" lvl="4" marL="2286000" algn="l">
              <a:lnSpc>
                <a:spcPct val="100000"/>
              </a:lnSpc>
              <a:spcBef>
                <a:spcPts val="500"/>
              </a:spcBef>
              <a:spcAft>
                <a:spcPts val="0"/>
              </a:spcAft>
              <a:buClr>
                <a:schemeClr val="dk2"/>
              </a:buClr>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680"/>
              <a:buNone/>
              <a:defRPr b="1" sz="2400"/>
            </a:lvl1pPr>
            <a:lvl2pPr indent="-228600" lvl="1" marL="914400" algn="l">
              <a:lnSpc>
                <a:spcPct val="100000"/>
              </a:lnSpc>
              <a:spcBef>
                <a:spcPts val="500"/>
              </a:spcBef>
              <a:spcAft>
                <a:spcPts val="0"/>
              </a:spcAft>
              <a:buClr>
                <a:schemeClr val="dk2"/>
              </a:buClr>
              <a:buSzPts val="1400"/>
              <a:buNone/>
              <a:defRPr b="1" sz="2000"/>
            </a:lvl2pPr>
            <a:lvl3pPr indent="-228600" lvl="2" marL="1371600" algn="l">
              <a:lnSpc>
                <a:spcPct val="100000"/>
              </a:lnSpc>
              <a:spcBef>
                <a:spcPts val="500"/>
              </a:spcBef>
              <a:spcAft>
                <a:spcPts val="0"/>
              </a:spcAft>
              <a:buClr>
                <a:schemeClr val="dk2"/>
              </a:buClr>
              <a:buSzPts val="1260"/>
              <a:buNone/>
              <a:defRPr b="1" sz="1800"/>
            </a:lvl3pPr>
            <a:lvl4pPr indent="-228600" lvl="3" marL="1828800" algn="l">
              <a:lnSpc>
                <a:spcPct val="100000"/>
              </a:lnSpc>
              <a:spcBef>
                <a:spcPts val="500"/>
              </a:spcBef>
              <a:spcAft>
                <a:spcPts val="0"/>
              </a:spcAft>
              <a:buClr>
                <a:schemeClr val="dk2"/>
              </a:buClr>
              <a:buSzPts val="1120"/>
              <a:buNone/>
              <a:defRPr b="1" sz="1600"/>
            </a:lvl4pPr>
            <a:lvl5pPr indent="-228600" lvl="4" marL="2286000" algn="l">
              <a:lnSpc>
                <a:spcPct val="100000"/>
              </a:lnSpc>
              <a:spcBef>
                <a:spcPts val="500"/>
              </a:spcBef>
              <a:spcAft>
                <a:spcPts val="0"/>
              </a:spcAft>
              <a:buClr>
                <a:schemeClr val="dk2"/>
              </a:buClr>
              <a:buSzPts val="112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1000"/>
              </a:spcBef>
              <a:spcAft>
                <a:spcPts val="0"/>
              </a:spcAft>
              <a:buClr>
                <a:schemeClr val="dk2"/>
              </a:buClr>
              <a:buSzPts val="1260"/>
              <a:buChar char="•"/>
              <a:defRPr/>
            </a:lvl1pPr>
            <a:lvl2pPr indent="-308610" lvl="1" marL="914400" algn="l">
              <a:lnSpc>
                <a:spcPct val="100000"/>
              </a:lnSpc>
              <a:spcBef>
                <a:spcPts val="500"/>
              </a:spcBef>
              <a:spcAft>
                <a:spcPts val="0"/>
              </a:spcAft>
              <a:buClr>
                <a:schemeClr val="dk2"/>
              </a:buClr>
              <a:buSzPts val="1260"/>
              <a:buChar char="•"/>
              <a:defRPr/>
            </a:lvl2pPr>
            <a:lvl3pPr indent="-308610" lvl="2" marL="1371600" algn="l">
              <a:lnSpc>
                <a:spcPct val="100000"/>
              </a:lnSpc>
              <a:spcBef>
                <a:spcPts val="500"/>
              </a:spcBef>
              <a:spcAft>
                <a:spcPts val="0"/>
              </a:spcAft>
              <a:buClr>
                <a:schemeClr val="dk2"/>
              </a:buClr>
              <a:buSzPts val="1260"/>
              <a:buChar char="•"/>
              <a:defRPr/>
            </a:lvl3pPr>
            <a:lvl4pPr indent="-308610" lvl="3" marL="1828800" algn="l">
              <a:lnSpc>
                <a:spcPct val="100000"/>
              </a:lnSpc>
              <a:spcBef>
                <a:spcPts val="500"/>
              </a:spcBef>
              <a:spcAft>
                <a:spcPts val="0"/>
              </a:spcAft>
              <a:buClr>
                <a:schemeClr val="dk2"/>
              </a:buClr>
              <a:buSzPts val="1260"/>
              <a:buChar char="•"/>
              <a:defRPr/>
            </a:lvl4pPr>
            <a:lvl5pPr indent="-308610" lvl="4" marL="2286000" algn="l">
              <a:lnSpc>
                <a:spcPct val="100000"/>
              </a:lnSpc>
              <a:spcBef>
                <a:spcPts val="500"/>
              </a:spcBef>
              <a:spcAft>
                <a:spcPts val="0"/>
              </a:spcAft>
              <a:buClr>
                <a:schemeClr val="dk2"/>
              </a:buClr>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4"/>
          <p:cNvSpPr txBox="1"/>
          <p:nvPr>
            <p:ph idx="10" type="dt"/>
          </p:nvPr>
        </p:nvSpPr>
        <p:spPr>
          <a:xfrm rot="5400000">
            <a:off x="9800022" y="3223751"/>
            <a:ext cx="4114801"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1" type="ftr"/>
          </p:nvPr>
        </p:nvSpPr>
        <p:spPr>
          <a:xfrm rot="5400000">
            <a:off x="-1708136" y="3223750"/>
            <a:ext cx="4114800"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4"/>
          <p:cNvSpPr txBox="1"/>
          <p:nvPr>
            <p:ph idx="12" type="sldNum"/>
          </p:nvPr>
        </p:nvSpPr>
        <p:spPr>
          <a:xfrm>
            <a:off x="11116340" y="6356350"/>
            <a:ext cx="8718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5"/>
          <p:cNvSpPr txBox="1"/>
          <p:nvPr>
            <p:ph type="title"/>
          </p:nvPr>
        </p:nvSpPr>
        <p:spPr>
          <a:xfrm>
            <a:off x="1371600" y="685800"/>
            <a:ext cx="9486900"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5"/>
          <p:cNvSpPr txBox="1"/>
          <p:nvPr>
            <p:ph idx="10" type="dt"/>
          </p:nvPr>
        </p:nvSpPr>
        <p:spPr>
          <a:xfrm rot="5400000">
            <a:off x="9800022" y="3223751"/>
            <a:ext cx="4114801"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5"/>
          <p:cNvSpPr txBox="1"/>
          <p:nvPr>
            <p:ph idx="11" type="ftr"/>
          </p:nvPr>
        </p:nvSpPr>
        <p:spPr>
          <a:xfrm rot="5400000">
            <a:off x="-1708136" y="3223750"/>
            <a:ext cx="4114800"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5"/>
          <p:cNvSpPr txBox="1"/>
          <p:nvPr>
            <p:ph idx="12" type="sldNum"/>
          </p:nvPr>
        </p:nvSpPr>
        <p:spPr>
          <a:xfrm>
            <a:off x="11116340" y="6356350"/>
            <a:ext cx="8718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6"/>
          <p:cNvSpPr txBox="1"/>
          <p:nvPr>
            <p:ph idx="10" type="dt"/>
          </p:nvPr>
        </p:nvSpPr>
        <p:spPr>
          <a:xfrm rot="5400000">
            <a:off x="9800022" y="3223751"/>
            <a:ext cx="4114801"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1" type="ftr"/>
          </p:nvPr>
        </p:nvSpPr>
        <p:spPr>
          <a:xfrm rot="5400000">
            <a:off x="-1708136" y="3223750"/>
            <a:ext cx="4114800"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2" type="sldNum"/>
          </p:nvPr>
        </p:nvSpPr>
        <p:spPr>
          <a:xfrm>
            <a:off x="11116340" y="6356350"/>
            <a:ext cx="8718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3200"/>
              <a:buFont typeface="Sorts Mill Goud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1000"/>
              </a:spcBef>
              <a:spcAft>
                <a:spcPts val="0"/>
              </a:spcAft>
              <a:buClr>
                <a:schemeClr val="dk2"/>
              </a:buClr>
              <a:buSzPts val="2240"/>
              <a:buChar char="•"/>
              <a:defRPr sz="3200"/>
            </a:lvl1pPr>
            <a:lvl2pPr indent="-353060" lvl="1" marL="914400" algn="l">
              <a:lnSpc>
                <a:spcPct val="100000"/>
              </a:lnSpc>
              <a:spcBef>
                <a:spcPts val="500"/>
              </a:spcBef>
              <a:spcAft>
                <a:spcPts val="0"/>
              </a:spcAft>
              <a:buClr>
                <a:schemeClr val="dk2"/>
              </a:buClr>
              <a:buSzPts val="1960"/>
              <a:buChar char="•"/>
              <a:defRPr sz="2800"/>
            </a:lvl2pPr>
            <a:lvl3pPr indent="-335280" lvl="2" marL="1371600" algn="l">
              <a:lnSpc>
                <a:spcPct val="100000"/>
              </a:lnSpc>
              <a:spcBef>
                <a:spcPts val="500"/>
              </a:spcBef>
              <a:spcAft>
                <a:spcPts val="0"/>
              </a:spcAft>
              <a:buClr>
                <a:schemeClr val="dk2"/>
              </a:buClr>
              <a:buSzPts val="1680"/>
              <a:buChar char="•"/>
              <a:defRPr sz="2400"/>
            </a:lvl3pPr>
            <a:lvl4pPr indent="-317500" lvl="3" marL="1828800" algn="l">
              <a:lnSpc>
                <a:spcPct val="100000"/>
              </a:lnSpc>
              <a:spcBef>
                <a:spcPts val="500"/>
              </a:spcBef>
              <a:spcAft>
                <a:spcPts val="0"/>
              </a:spcAft>
              <a:buClr>
                <a:schemeClr val="dk2"/>
              </a:buClr>
              <a:buSzPts val="1400"/>
              <a:buChar char="•"/>
              <a:defRPr sz="2000"/>
            </a:lvl4pPr>
            <a:lvl5pPr indent="-317500" lvl="4" marL="2286000" algn="l">
              <a:lnSpc>
                <a:spcPct val="100000"/>
              </a:lnSpc>
              <a:spcBef>
                <a:spcPts val="500"/>
              </a:spcBef>
              <a:spcAft>
                <a:spcPts val="0"/>
              </a:spcAft>
              <a:buClr>
                <a:schemeClr val="dk2"/>
              </a:buClr>
              <a:buSzPts val="14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120"/>
              <a:buNone/>
              <a:defRPr sz="1600"/>
            </a:lvl1pPr>
            <a:lvl2pPr indent="-228600" lvl="1" marL="914400" algn="l">
              <a:lnSpc>
                <a:spcPct val="100000"/>
              </a:lnSpc>
              <a:spcBef>
                <a:spcPts val="500"/>
              </a:spcBef>
              <a:spcAft>
                <a:spcPts val="0"/>
              </a:spcAft>
              <a:buClr>
                <a:schemeClr val="dk2"/>
              </a:buClr>
              <a:buSzPts val="980"/>
              <a:buNone/>
              <a:defRPr sz="1400"/>
            </a:lvl2pPr>
            <a:lvl3pPr indent="-228600" lvl="2" marL="1371600" algn="l">
              <a:lnSpc>
                <a:spcPct val="100000"/>
              </a:lnSpc>
              <a:spcBef>
                <a:spcPts val="500"/>
              </a:spcBef>
              <a:spcAft>
                <a:spcPts val="0"/>
              </a:spcAft>
              <a:buClr>
                <a:schemeClr val="dk2"/>
              </a:buClr>
              <a:buSzPts val="840"/>
              <a:buNone/>
              <a:defRPr sz="1200"/>
            </a:lvl3pPr>
            <a:lvl4pPr indent="-228600" lvl="3" marL="1828800" algn="l">
              <a:lnSpc>
                <a:spcPct val="100000"/>
              </a:lnSpc>
              <a:spcBef>
                <a:spcPts val="500"/>
              </a:spcBef>
              <a:spcAft>
                <a:spcPts val="0"/>
              </a:spcAft>
              <a:buClr>
                <a:schemeClr val="dk2"/>
              </a:buClr>
              <a:buSzPts val="700"/>
              <a:buNone/>
              <a:defRPr sz="1000"/>
            </a:lvl4pPr>
            <a:lvl5pPr indent="-228600" lvl="4" marL="2286000" algn="l">
              <a:lnSpc>
                <a:spcPct val="100000"/>
              </a:lnSpc>
              <a:spcBef>
                <a:spcPts val="500"/>
              </a:spcBef>
              <a:spcAft>
                <a:spcPts val="0"/>
              </a:spcAft>
              <a:buClr>
                <a:schemeClr val="dk2"/>
              </a:buClr>
              <a:buSzPts val="7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7"/>
          <p:cNvSpPr txBox="1"/>
          <p:nvPr>
            <p:ph idx="10" type="dt"/>
          </p:nvPr>
        </p:nvSpPr>
        <p:spPr>
          <a:xfrm rot="5400000">
            <a:off x="9800022" y="3223751"/>
            <a:ext cx="4114801"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7"/>
          <p:cNvSpPr txBox="1"/>
          <p:nvPr>
            <p:ph idx="11" type="ftr"/>
          </p:nvPr>
        </p:nvSpPr>
        <p:spPr>
          <a:xfrm rot="5400000">
            <a:off x="-1708136" y="3223750"/>
            <a:ext cx="4114800"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2" type="sldNum"/>
          </p:nvPr>
        </p:nvSpPr>
        <p:spPr>
          <a:xfrm>
            <a:off x="11116340" y="6356350"/>
            <a:ext cx="8718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3200"/>
              <a:buFont typeface="Sorts Mill Goud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1000"/>
              </a:spcBef>
              <a:spcAft>
                <a:spcPts val="0"/>
              </a:spcAft>
              <a:buClr>
                <a:schemeClr val="dk2"/>
              </a:buClr>
              <a:buSzPts val="2240"/>
              <a:buFont typeface="Arial"/>
              <a:buNone/>
              <a:defRPr b="0" i="0" sz="3200" u="none" cap="none" strike="noStrike">
                <a:solidFill>
                  <a:schemeClr val="dk2"/>
                </a:solidFill>
                <a:latin typeface="Sorts Mill Goudy"/>
                <a:ea typeface="Sorts Mill Goudy"/>
                <a:cs typeface="Sorts Mill Goudy"/>
                <a:sym typeface="Sorts Mill Goudy"/>
              </a:defRPr>
            </a:lvl1pPr>
            <a:lvl2pPr lvl="1" marR="0" rtl="0" algn="l">
              <a:lnSpc>
                <a:spcPct val="100000"/>
              </a:lnSpc>
              <a:spcBef>
                <a:spcPts val="500"/>
              </a:spcBef>
              <a:spcAft>
                <a:spcPts val="0"/>
              </a:spcAft>
              <a:buClr>
                <a:schemeClr val="dk2"/>
              </a:buClr>
              <a:buSzPts val="1960"/>
              <a:buFont typeface="Arial"/>
              <a:buNone/>
              <a:defRPr b="0" i="0" sz="2800" u="none" cap="none" strike="noStrike">
                <a:solidFill>
                  <a:schemeClr val="dk2"/>
                </a:solidFill>
                <a:latin typeface="Sorts Mill Goudy"/>
                <a:ea typeface="Sorts Mill Goudy"/>
                <a:cs typeface="Sorts Mill Goudy"/>
                <a:sym typeface="Sorts Mill Goudy"/>
              </a:defRPr>
            </a:lvl2pPr>
            <a:lvl3pPr lvl="2" marR="0" rtl="0" algn="l">
              <a:lnSpc>
                <a:spcPct val="100000"/>
              </a:lnSpc>
              <a:spcBef>
                <a:spcPts val="500"/>
              </a:spcBef>
              <a:spcAft>
                <a:spcPts val="0"/>
              </a:spcAft>
              <a:buClr>
                <a:schemeClr val="dk2"/>
              </a:buClr>
              <a:buSzPts val="1680"/>
              <a:buFont typeface="Arial"/>
              <a:buNone/>
              <a:defRPr b="0" i="0" sz="2400" u="none" cap="none" strike="noStrike">
                <a:solidFill>
                  <a:schemeClr val="dk2"/>
                </a:solidFill>
                <a:latin typeface="Sorts Mill Goudy"/>
                <a:ea typeface="Sorts Mill Goudy"/>
                <a:cs typeface="Sorts Mill Goudy"/>
                <a:sym typeface="Sorts Mill Goudy"/>
              </a:defRPr>
            </a:lvl3pPr>
            <a:lvl4pPr lvl="3" marR="0" rtl="0" algn="l">
              <a:lnSpc>
                <a:spcPct val="100000"/>
              </a:lnSpc>
              <a:spcBef>
                <a:spcPts val="500"/>
              </a:spcBef>
              <a:spcAft>
                <a:spcPts val="0"/>
              </a:spcAft>
              <a:buClr>
                <a:schemeClr val="dk2"/>
              </a:buClr>
              <a:buSzPts val="1400"/>
              <a:buFont typeface="Arial"/>
              <a:buNone/>
              <a:defRPr b="0" i="0" sz="2000" u="none" cap="none" strike="noStrike">
                <a:solidFill>
                  <a:schemeClr val="dk2"/>
                </a:solidFill>
                <a:latin typeface="Sorts Mill Goudy"/>
                <a:ea typeface="Sorts Mill Goudy"/>
                <a:cs typeface="Sorts Mill Goudy"/>
                <a:sym typeface="Sorts Mill Goudy"/>
              </a:defRPr>
            </a:lvl4pPr>
            <a:lvl5pPr lvl="4" marR="0" rtl="0" algn="l">
              <a:lnSpc>
                <a:spcPct val="100000"/>
              </a:lnSpc>
              <a:spcBef>
                <a:spcPts val="500"/>
              </a:spcBef>
              <a:spcAft>
                <a:spcPts val="0"/>
              </a:spcAft>
              <a:buClr>
                <a:schemeClr val="dk2"/>
              </a:buClr>
              <a:buSzPts val="1400"/>
              <a:buFont typeface="Arial"/>
              <a:buNone/>
              <a:defRPr b="0" i="0" sz="2000" u="none" cap="none" strike="noStrike">
                <a:solidFill>
                  <a:schemeClr val="dk2"/>
                </a:solidFill>
                <a:latin typeface="Sorts Mill Goudy"/>
                <a:ea typeface="Sorts Mill Goudy"/>
                <a:cs typeface="Sorts Mill Goudy"/>
                <a:sym typeface="Sorts Mill Goudy"/>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64" name="Google Shape;64;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120"/>
              <a:buNone/>
              <a:defRPr sz="1600"/>
            </a:lvl1pPr>
            <a:lvl2pPr indent="-228600" lvl="1" marL="914400" algn="l">
              <a:lnSpc>
                <a:spcPct val="100000"/>
              </a:lnSpc>
              <a:spcBef>
                <a:spcPts val="500"/>
              </a:spcBef>
              <a:spcAft>
                <a:spcPts val="0"/>
              </a:spcAft>
              <a:buClr>
                <a:schemeClr val="dk2"/>
              </a:buClr>
              <a:buSzPts val="980"/>
              <a:buNone/>
              <a:defRPr sz="1400"/>
            </a:lvl2pPr>
            <a:lvl3pPr indent="-228600" lvl="2" marL="1371600" algn="l">
              <a:lnSpc>
                <a:spcPct val="100000"/>
              </a:lnSpc>
              <a:spcBef>
                <a:spcPts val="500"/>
              </a:spcBef>
              <a:spcAft>
                <a:spcPts val="0"/>
              </a:spcAft>
              <a:buClr>
                <a:schemeClr val="dk2"/>
              </a:buClr>
              <a:buSzPts val="840"/>
              <a:buNone/>
              <a:defRPr sz="1200"/>
            </a:lvl3pPr>
            <a:lvl4pPr indent="-228600" lvl="3" marL="1828800" algn="l">
              <a:lnSpc>
                <a:spcPct val="100000"/>
              </a:lnSpc>
              <a:spcBef>
                <a:spcPts val="500"/>
              </a:spcBef>
              <a:spcAft>
                <a:spcPts val="0"/>
              </a:spcAft>
              <a:buClr>
                <a:schemeClr val="dk2"/>
              </a:buClr>
              <a:buSzPts val="700"/>
              <a:buNone/>
              <a:defRPr sz="1000"/>
            </a:lvl4pPr>
            <a:lvl5pPr indent="-228600" lvl="4" marL="2286000" algn="l">
              <a:lnSpc>
                <a:spcPct val="100000"/>
              </a:lnSpc>
              <a:spcBef>
                <a:spcPts val="500"/>
              </a:spcBef>
              <a:spcAft>
                <a:spcPts val="0"/>
              </a:spcAft>
              <a:buClr>
                <a:schemeClr val="dk2"/>
              </a:buClr>
              <a:buSzPts val="7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8"/>
          <p:cNvSpPr txBox="1"/>
          <p:nvPr>
            <p:ph idx="10" type="dt"/>
          </p:nvPr>
        </p:nvSpPr>
        <p:spPr>
          <a:xfrm rot="5400000">
            <a:off x="9800022" y="3223751"/>
            <a:ext cx="4114801"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idx="11" type="ftr"/>
          </p:nvPr>
        </p:nvSpPr>
        <p:spPr>
          <a:xfrm rot="5400000">
            <a:off x="-1708136" y="3223750"/>
            <a:ext cx="4114800"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8"/>
          <p:cNvSpPr txBox="1"/>
          <p:nvPr>
            <p:ph idx="12" type="sldNum"/>
          </p:nvPr>
        </p:nvSpPr>
        <p:spPr>
          <a:xfrm>
            <a:off x="11116340" y="6356350"/>
            <a:ext cx="8718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1371600" y="685800"/>
            <a:ext cx="9486900" cy="13716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2"/>
              </a:buClr>
              <a:buSzPts val="3600"/>
              <a:buFont typeface="Sorts Mill Goudy"/>
              <a:buNone/>
              <a:defRPr b="0" i="0" sz="3600" u="none" cap="none" strike="noStrike">
                <a:solidFill>
                  <a:schemeClr val="dk2"/>
                </a:solidFill>
                <a:latin typeface="Sorts Mill Goudy"/>
                <a:ea typeface="Sorts Mill Goudy"/>
                <a:cs typeface="Sorts Mill Goudy"/>
                <a:sym typeface="Sorts Mill Goud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9"/>
          <p:cNvSpPr txBox="1"/>
          <p:nvPr>
            <p:ph idx="1" type="body"/>
          </p:nvPr>
        </p:nvSpPr>
        <p:spPr>
          <a:xfrm>
            <a:off x="1371599" y="2254103"/>
            <a:ext cx="9486901" cy="3918098"/>
          </a:xfrm>
          <a:prstGeom prst="rect">
            <a:avLst/>
          </a:prstGeom>
          <a:noFill/>
          <a:ln>
            <a:noFill/>
          </a:ln>
        </p:spPr>
        <p:txBody>
          <a:bodyPr anchorCtr="0" anchor="t" bIns="45700" lIns="91425" spcFirstLastPara="1" rIns="91425" wrap="square" tIns="45700">
            <a:normAutofit/>
          </a:bodyPr>
          <a:lstStyle>
            <a:lvl1pPr indent="-335280" lvl="0" marL="457200" marR="0" rtl="0" algn="l">
              <a:lnSpc>
                <a:spcPct val="100000"/>
              </a:lnSpc>
              <a:spcBef>
                <a:spcPts val="1000"/>
              </a:spcBef>
              <a:spcAft>
                <a:spcPts val="0"/>
              </a:spcAft>
              <a:buClr>
                <a:schemeClr val="dk2"/>
              </a:buClr>
              <a:buSzPts val="1680"/>
              <a:buFont typeface="Arial"/>
              <a:buChar char="•"/>
              <a:defRPr b="0" i="0" sz="2400" u="none" cap="none" strike="noStrike">
                <a:solidFill>
                  <a:schemeClr val="dk2"/>
                </a:solidFill>
                <a:latin typeface="Sorts Mill Goudy"/>
                <a:ea typeface="Sorts Mill Goudy"/>
                <a:cs typeface="Sorts Mill Goudy"/>
                <a:sym typeface="Sorts Mill Goudy"/>
              </a:defRPr>
            </a:lvl1pPr>
            <a:lvl2pPr indent="-317500" lvl="1" marL="914400" marR="0" rtl="0" algn="l">
              <a:lnSpc>
                <a:spcPct val="100000"/>
              </a:lnSpc>
              <a:spcBef>
                <a:spcPts val="500"/>
              </a:spcBef>
              <a:spcAft>
                <a:spcPts val="0"/>
              </a:spcAft>
              <a:buClr>
                <a:schemeClr val="dk2"/>
              </a:buClr>
              <a:buSzPts val="1400"/>
              <a:buFont typeface="Arial"/>
              <a:buChar char="•"/>
              <a:defRPr b="0" i="0" sz="2000" u="none" cap="none" strike="noStrike">
                <a:solidFill>
                  <a:schemeClr val="dk2"/>
                </a:solidFill>
                <a:latin typeface="Sorts Mill Goudy"/>
                <a:ea typeface="Sorts Mill Goudy"/>
                <a:cs typeface="Sorts Mill Goudy"/>
                <a:sym typeface="Sorts Mill Goudy"/>
              </a:defRPr>
            </a:lvl2pPr>
            <a:lvl3pPr indent="-308610" lvl="2" marL="1371600" marR="0" rtl="0" algn="l">
              <a:lnSpc>
                <a:spcPct val="100000"/>
              </a:lnSpc>
              <a:spcBef>
                <a:spcPts val="500"/>
              </a:spcBef>
              <a:spcAft>
                <a:spcPts val="0"/>
              </a:spcAft>
              <a:buClr>
                <a:schemeClr val="dk2"/>
              </a:buClr>
              <a:buSzPts val="1260"/>
              <a:buFont typeface="Arial"/>
              <a:buChar char="•"/>
              <a:defRPr b="0" i="0" sz="1800" u="none" cap="none" strike="noStrike">
                <a:solidFill>
                  <a:schemeClr val="dk2"/>
                </a:solidFill>
                <a:latin typeface="Sorts Mill Goudy"/>
                <a:ea typeface="Sorts Mill Goudy"/>
                <a:cs typeface="Sorts Mill Goudy"/>
                <a:sym typeface="Sorts Mill Goudy"/>
              </a:defRPr>
            </a:lvl3pPr>
            <a:lvl4pPr indent="-299719" lvl="3" marL="1828800" marR="0" rtl="0" algn="l">
              <a:lnSpc>
                <a:spcPct val="100000"/>
              </a:lnSpc>
              <a:spcBef>
                <a:spcPts val="500"/>
              </a:spcBef>
              <a:spcAft>
                <a:spcPts val="0"/>
              </a:spcAft>
              <a:buClr>
                <a:schemeClr val="dk2"/>
              </a:buClr>
              <a:buSzPts val="1120"/>
              <a:buFont typeface="Arial"/>
              <a:buChar char="•"/>
              <a:defRPr b="0" i="0" sz="1600" u="none" cap="none" strike="noStrike">
                <a:solidFill>
                  <a:schemeClr val="dk2"/>
                </a:solidFill>
                <a:latin typeface="Sorts Mill Goudy"/>
                <a:ea typeface="Sorts Mill Goudy"/>
                <a:cs typeface="Sorts Mill Goudy"/>
                <a:sym typeface="Sorts Mill Goudy"/>
              </a:defRPr>
            </a:lvl4pPr>
            <a:lvl5pPr indent="-299720" lvl="4" marL="2286000" marR="0" rtl="0" algn="l">
              <a:lnSpc>
                <a:spcPct val="100000"/>
              </a:lnSpc>
              <a:spcBef>
                <a:spcPts val="500"/>
              </a:spcBef>
              <a:spcAft>
                <a:spcPts val="0"/>
              </a:spcAft>
              <a:buClr>
                <a:schemeClr val="dk2"/>
              </a:buClr>
              <a:buSzPts val="1120"/>
              <a:buFont typeface="Arial"/>
              <a:buChar char="•"/>
              <a:defRPr b="0" i="0" sz="1600" u="none" cap="none" strike="noStrike">
                <a:solidFill>
                  <a:schemeClr val="dk2"/>
                </a:solidFill>
                <a:latin typeface="Sorts Mill Goudy"/>
                <a:ea typeface="Sorts Mill Goudy"/>
                <a:cs typeface="Sorts Mill Goudy"/>
                <a:sym typeface="Sorts Mill Goudy"/>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9pPr>
          </a:lstStyle>
          <a:p/>
        </p:txBody>
      </p:sp>
      <p:sp>
        <p:nvSpPr>
          <p:cNvPr id="8" name="Google Shape;8;p19"/>
          <p:cNvSpPr txBox="1"/>
          <p:nvPr>
            <p:ph idx="10" type="dt"/>
          </p:nvPr>
        </p:nvSpPr>
        <p:spPr>
          <a:xfrm rot="5400000">
            <a:off x="9800022" y="3223751"/>
            <a:ext cx="4114801" cy="410501"/>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467E54"/>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19"/>
          <p:cNvSpPr txBox="1"/>
          <p:nvPr>
            <p:ph idx="11" type="ftr"/>
          </p:nvPr>
        </p:nvSpPr>
        <p:spPr>
          <a:xfrm rot="5400000">
            <a:off x="-1708136" y="3223750"/>
            <a:ext cx="4114800" cy="410501"/>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467E54"/>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19"/>
          <p:cNvSpPr txBox="1"/>
          <p:nvPr>
            <p:ph idx="12" type="sldNum"/>
          </p:nvPr>
        </p:nvSpPr>
        <p:spPr>
          <a:xfrm>
            <a:off x="11116340" y="6356350"/>
            <a:ext cx="87186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467E54"/>
                </a:solidFill>
                <a:latin typeface="Gill Sans"/>
                <a:ea typeface="Gill Sans"/>
                <a:cs typeface="Gill Sans"/>
                <a:sym typeface="Gill Sans"/>
              </a:defRPr>
            </a:lvl1pPr>
            <a:lvl2pPr indent="0" lvl="1" marL="0" marR="0" rtl="0" algn="r">
              <a:spcBef>
                <a:spcPts val="0"/>
              </a:spcBef>
              <a:buNone/>
              <a:defRPr b="0" i="0" sz="900" u="none" cap="none" strike="noStrike">
                <a:solidFill>
                  <a:srgbClr val="467E54"/>
                </a:solidFill>
                <a:latin typeface="Gill Sans"/>
                <a:ea typeface="Gill Sans"/>
                <a:cs typeface="Gill Sans"/>
                <a:sym typeface="Gill Sans"/>
              </a:defRPr>
            </a:lvl2pPr>
            <a:lvl3pPr indent="0" lvl="2" marL="0" marR="0" rtl="0" algn="r">
              <a:spcBef>
                <a:spcPts val="0"/>
              </a:spcBef>
              <a:buNone/>
              <a:defRPr b="0" i="0" sz="900" u="none" cap="none" strike="noStrike">
                <a:solidFill>
                  <a:srgbClr val="467E54"/>
                </a:solidFill>
                <a:latin typeface="Gill Sans"/>
                <a:ea typeface="Gill Sans"/>
                <a:cs typeface="Gill Sans"/>
                <a:sym typeface="Gill Sans"/>
              </a:defRPr>
            </a:lvl3pPr>
            <a:lvl4pPr indent="0" lvl="3" marL="0" marR="0" rtl="0" algn="r">
              <a:spcBef>
                <a:spcPts val="0"/>
              </a:spcBef>
              <a:buNone/>
              <a:defRPr b="0" i="0" sz="900" u="none" cap="none" strike="noStrike">
                <a:solidFill>
                  <a:srgbClr val="467E54"/>
                </a:solidFill>
                <a:latin typeface="Gill Sans"/>
                <a:ea typeface="Gill Sans"/>
                <a:cs typeface="Gill Sans"/>
                <a:sym typeface="Gill Sans"/>
              </a:defRPr>
            </a:lvl4pPr>
            <a:lvl5pPr indent="0" lvl="4" marL="0" marR="0" rtl="0" algn="r">
              <a:spcBef>
                <a:spcPts val="0"/>
              </a:spcBef>
              <a:buNone/>
              <a:defRPr b="0" i="0" sz="900" u="none" cap="none" strike="noStrike">
                <a:solidFill>
                  <a:srgbClr val="467E54"/>
                </a:solidFill>
                <a:latin typeface="Gill Sans"/>
                <a:ea typeface="Gill Sans"/>
                <a:cs typeface="Gill Sans"/>
                <a:sym typeface="Gill Sans"/>
              </a:defRPr>
            </a:lvl5pPr>
            <a:lvl6pPr indent="0" lvl="5" marL="0" marR="0" rtl="0" algn="r">
              <a:spcBef>
                <a:spcPts val="0"/>
              </a:spcBef>
              <a:buNone/>
              <a:defRPr b="0" i="0" sz="900" u="none" cap="none" strike="noStrike">
                <a:solidFill>
                  <a:srgbClr val="467E54"/>
                </a:solidFill>
                <a:latin typeface="Gill Sans"/>
                <a:ea typeface="Gill Sans"/>
                <a:cs typeface="Gill Sans"/>
                <a:sym typeface="Gill Sans"/>
              </a:defRPr>
            </a:lvl6pPr>
            <a:lvl7pPr indent="0" lvl="6" marL="0" marR="0" rtl="0" algn="r">
              <a:spcBef>
                <a:spcPts val="0"/>
              </a:spcBef>
              <a:buNone/>
              <a:defRPr b="0" i="0" sz="900" u="none" cap="none" strike="noStrike">
                <a:solidFill>
                  <a:srgbClr val="467E54"/>
                </a:solidFill>
                <a:latin typeface="Gill Sans"/>
                <a:ea typeface="Gill Sans"/>
                <a:cs typeface="Gill Sans"/>
                <a:sym typeface="Gill Sans"/>
              </a:defRPr>
            </a:lvl7pPr>
            <a:lvl8pPr indent="0" lvl="7" marL="0" marR="0" rtl="0" algn="r">
              <a:spcBef>
                <a:spcPts val="0"/>
              </a:spcBef>
              <a:buNone/>
              <a:defRPr b="0" i="0" sz="900" u="none" cap="none" strike="noStrike">
                <a:solidFill>
                  <a:srgbClr val="467E54"/>
                </a:solidFill>
                <a:latin typeface="Gill Sans"/>
                <a:ea typeface="Gill Sans"/>
                <a:cs typeface="Gill Sans"/>
                <a:sym typeface="Gill Sans"/>
              </a:defRPr>
            </a:lvl8pPr>
            <a:lvl9pPr indent="0" lvl="8" marL="0" marR="0" rtl="0" algn="r">
              <a:spcBef>
                <a:spcPts val="0"/>
              </a:spcBef>
              <a:buNone/>
              <a:defRPr b="0" i="0" sz="900" u="none" cap="none" strike="noStrike">
                <a:solidFill>
                  <a:srgbClr val="467E54"/>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4272">
          <p15:clr>
            <a:srgbClr val="F26B43"/>
          </p15:clr>
        </p15:guide>
        <p15:guide id="4" pos="3408">
          <p15:clr>
            <a:srgbClr val="F26B43"/>
          </p15:clr>
        </p15:guide>
        <p15:guide id="5" orient="horz" pos="432">
          <p15:clr>
            <a:srgbClr val="F26B43"/>
          </p15:clr>
        </p15:guide>
        <p15:guide id="6" pos="3000">
          <p15:clr>
            <a:srgbClr val="F26B43"/>
          </p15:clr>
        </p15:guide>
        <p15:guide id="7" pos="2568">
          <p15:clr>
            <a:srgbClr val="F26B43"/>
          </p15:clr>
        </p15:guide>
        <p15:guide id="8" pos="2136">
          <p15:clr>
            <a:srgbClr val="F26B43"/>
          </p15:clr>
        </p15:guide>
        <p15:guide id="9" pos="432">
          <p15:clr>
            <a:srgbClr val="F26B43"/>
          </p15:clr>
        </p15:guide>
        <p15:guide id="10" pos="864">
          <p15:clr>
            <a:srgbClr val="F26B43"/>
          </p15:clr>
        </p15:guide>
        <p15:guide id="11" pos="1296">
          <p15:clr>
            <a:srgbClr val="F26B43"/>
          </p15:clr>
        </p15:guide>
        <p15:guide id="12" pos="1728">
          <p15:clr>
            <a:srgbClr val="F26B43"/>
          </p15:clr>
        </p15:guide>
        <p15:guide id="13" pos="7248">
          <p15:clr>
            <a:srgbClr val="F26B43"/>
          </p15:clr>
        </p15:guide>
        <p15:guide id="14" pos="6840">
          <p15:clr>
            <a:srgbClr val="F26B43"/>
          </p15:clr>
        </p15:guide>
        <p15:guide id="15" pos="6408">
          <p15:clr>
            <a:srgbClr val="F26B43"/>
          </p15:clr>
        </p15:guide>
        <p15:guide id="16" pos="6000">
          <p15:clr>
            <a:srgbClr val="F26B43"/>
          </p15:clr>
        </p15:guide>
        <p15:guide id="17" pos="5568">
          <p15:clr>
            <a:srgbClr val="F26B43"/>
          </p15:clr>
        </p15:guide>
        <p15:guide id="18" pos="5136">
          <p15:clr>
            <a:srgbClr val="F26B43"/>
          </p15:clr>
        </p15:guide>
        <p15:guide id="19" pos="4704">
          <p15:clr>
            <a:srgbClr val="F26B43"/>
          </p15:clr>
        </p15:guide>
        <p15:guide id="20" orient="horz" pos="3888">
          <p15:clr>
            <a:srgbClr val="F26B43"/>
          </p15:clr>
        </p15:guide>
        <p15:guide id="21" orient="horz" pos="3456">
          <p15:clr>
            <a:srgbClr val="F26B43"/>
          </p15:clr>
        </p15:guide>
        <p15:guide id="22" orient="horz" pos="864">
          <p15:clr>
            <a:srgbClr val="F26B43"/>
          </p15:clr>
        </p15:guide>
        <p15:guide id="23" orient="horz" pos="1296">
          <p15:clr>
            <a:srgbClr val="F26B43"/>
          </p15:clr>
        </p15:guide>
        <p15:guide id="24" orient="horz" pos="1728">
          <p15:clr>
            <a:srgbClr val="F26B43"/>
          </p15:clr>
        </p15:guide>
        <p15:guide id="25" orient="horz" pos="3024">
          <p15:clr>
            <a:srgbClr val="F26B43"/>
          </p15:clr>
        </p15:guide>
        <p15:guide id="26" orient="horz" pos="259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23.png"/><Relationship Id="rId5" Type="http://schemas.openxmlformats.org/officeDocument/2006/relationships/image" Target="../media/image25.png"/><Relationship Id="rId6" Type="http://schemas.openxmlformats.org/officeDocument/2006/relationships/image" Target="../media/image27.png"/><Relationship Id="rId7"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0.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3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85" name="Google Shape;85;p1"/>
          <p:cNvPicPr preferRelativeResize="0"/>
          <p:nvPr/>
        </p:nvPicPr>
        <p:blipFill rotWithShape="1">
          <a:blip r:embed="rId3">
            <a:alphaModFix/>
          </a:blip>
          <a:srcRect b="7" l="37943" r="11237" t="0"/>
          <a:stretch/>
        </p:blipFill>
        <p:spPr>
          <a:xfrm>
            <a:off x="1" y="10"/>
            <a:ext cx="6096000" cy="6857990"/>
          </a:xfrm>
          <a:prstGeom prst="rect">
            <a:avLst/>
          </a:prstGeom>
          <a:noFill/>
          <a:ln>
            <a:noFill/>
          </a:ln>
        </p:spPr>
      </p:pic>
      <p:sp>
        <p:nvSpPr>
          <p:cNvPr id="86" name="Google Shape;86;p1"/>
          <p:cNvSpPr/>
          <p:nvPr/>
        </p:nvSpPr>
        <p:spPr>
          <a:xfrm>
            <a:off x="6096000" y="0"/>
            <a:ext cx="6096000" cy="6858000"/>
          </a:xfrm>
          <a:prstGeom prst="rect">
            <a:avLst/>
          </a:prstGeom>
          <a:solidFill>
            <a:srgbClr val="467E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7" name="Google Shape;87;p1"/>
          <p:cNvSpPr txBox="1"/>
          <p:nvPr>
            <p:ph type="ctrTitle"/>
          </p:nvPr>
        </p:nvSpPr>
        <p:spPr>
          <a:xfrm>
            <a:off x="6781800" y="991950"/>
            <a:ext cx="4724400" cy="48741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2"/>
              </a:buClr>
              <a:buSzPts val="3600"/>
              <a:buFont typeface="Sorts Mill Goudy"/>
              <a:buNone/>
            </a:pPr>
            <a:r>
              <a:rPr lang="en-US">
                <a:solidFill>
                  <a:schemeClr val="lt2"/>
                </a:solidFill>
              </a:rPr>
              <a:t>DVD RENTALS DATA WAREHOUSE</a:t>
            </a:r>
            <a:endParaRPr>
              <a:solidFill>
                <a:schemeClr val="lt2"/>
              </a:solidFill>
            </a:endParaRPr>
          </a:p>
          <a:p>
            <a:pPr indent="0" lvl="0" marL="0" rtl="0" algn="ctr">
              <a:lnSpc>
                <a:spcPct val="90000"/>
              </a:lnSpc>
              <a:spcBef>
                <a:spcPts val="0"/>
              </a:spcBef>
              <a:spcAft>
                <a:spcPts val="0"/>
              </a:spcAft>
              <a:buClr>
                <a:schemeClr val="lt2"/>
              </a:buClr>
              <a:buSzPts val="3600"/>
              <a:buFont typeface="Sorts Mill Goudy"/>
              <a:buNone/>
            </a:pPr>
            <a:r>
              <a:t/>
            </a:r>
            <a:endParaRPr>
              <a:solidFill>
                <a:schemeClr val="lt2"/>
              </a:solidFill>
            </a:endParaRPr>
          </a:p>
          <a:p>
            <a:pPr indent="0" lvl="0" marL="0" rtl="0" algn="ctr">
              <a:spcBef>
                <a:spcPts val="0"/>
              </a:spcBef>
              <a:spcAft>
                <a:spcPts val="0"/>
              </a:spcAft>
              <a:buClr>
                <a:schemeClr val="dk2"/>
              </a:buClr>
              <a:buSzPts val="2700"/>
              <a:buFont typeface="Sorts Mill Goudy"/>
              <a:buNone/>
            </a:pPr>
            <a:r>
              <a:rPr lang="en-US" sz="2700">
                <a:solidFill>
                  <a:schemeClr val="lt2"/>
                </a:solidFill>
              </a:rPr>
              <a:t>IS 6480 Presentation</a:t>
            </a:r>
            <a:endParaRPr sz="2700">
              <a:solidFill>
                <a:schemeClr val="lt2"/>
              </a:solidFill>
            </a:endParaRPr>
          </a:p>
          <a:p>
            <a:pPr indent="0" lvl="0" marL="0" rtl="0" algn="ctr">
              <a:spcBef>
                <a:spcPts val="0"/>
              </a:spcBef>
              <a:spcAft>
                <a:spcPts val="0"/>
              </a:spcAft>
              <a:buClr>
                <a:schemeClr val="dk2"/>
              </a:buClr>
              <a:buSzPts val="2700"/>
              <a:buFont typeface="Sorts Mill Goudy"/>
              <a:buNone/>
            </a:pPr>
            <a:r>
              <a:t/>
            </a:r>
            <a:endParaRPr sz="2700">
              <a:solidFill>
                <a:schemeClr val="lt2"/>
              </a:solidFill>
            </a:endParaRPr>
          </a:p>
          <a:p>
            <a:pPr indent="0" lvl="0" marL="0" rtl="0" algn="ctr">
              <a:spcBef>
                <a:spcPts val="0"/>
              </a:spcBef>
              <a:spcAft>
                <a:spcPts val="0"/>
              </a:spcAft>
              <a:buClr>
                <a:schemeClr val="dk2"/>
              </a:buClr>
              <a:buSzPts val="2700"/>
              <a:buFont typeface="Sorts Mill Goudy"/>
              <a:buNone/>
            </a:pPr>
            <a:r>
              <a:rPr lang="en-US" sz="2700">
                <a:solidFill>
                  <a:schemeClr val="lt2"/>
                </a:solidFill>
              </a:rPr>
              <a:t>Group 6</a:t>
            </a:r>
            <a:endParaRPr sz="2700">
              <a:solidFill>
                <a:schemeClr val="lt2"/>
              </a:solidFill>
            </a:endParaRPr>
          </a:p>
          <a:p>
            <a:pPr indent="0" lvl="0" marL="0" rtl="0" algn="ctr">
              <a:spcBef>
                <a:spcPts val="0"/>
              </a:spcBef>
              <a:spcAft>
                <a:spcPts val="0"/>
              </a:spcAft>
              <a:buClr>
                <a:schemeClr val="dk2"/>
              </a:buClr>
              <a:buSzPts val="2700"/>
              <a:buFont typeface="Sorts Mill Goudy"/>
              <a:buNone/>
            </a:pPr>
            <a:r>
              <a:t/>
            </a:r>
            <a:endParaRPr sz="2700">
              <a:solidFill>
                <a:schemeClr val="lt2"/>
              </a:solidFill>
            </a:endParaRPr>
          </a:p>
          <a:p>
            <a:pPr indent="0" lvl="0" marL="0" rtl="0" algn="ctr">
              <a:spcBef>
                <a:spcPts val="0"/>
              </a:spcBef>
              <a:spcAft>
                <a:spcPts val="0"/>
              </a:spcAft>
              <a:buClr>
                <a:schemeClr val="dk2"/>
              </a:buClr>
              <a:buSzPts val="2700"/>
              <a:buFont typeface="Sorts Mill Goudy"/>
              <a:buNone/>
            </a:pPr>
            <a:r>
              <a:rPr lang="en-US" sz="2700">
                <a:solidFill>
                  <a:schemeClr val="lt2"/>
                </a:solidFill>
              </a:rPr>
              <a:t>Rilind Asllani</a:t>
            </a:r>
            <a:endParaRPr sz="2700">
              <a:solidFill>
                <a:schemeClr val="lt2"/>
              </a:solidFill>
            </a:endParaRPr>
          </a:p>
          <a:p>
            <a:pPr indent="0" lvl="0" marL="0" rtl="0" algn="ctr">
              <a:spcBef>
                <a:spcPts val="0"/>
              </a:spcBef>
              <a:spcAft>
                <a:spcPts val="0"/>
              </a:spcAft>
              <a:buClr>
                <a:schemeClr val="dk2"/>
              </a:buClr>
              <a:buSzPts val="2700"/>
              <a:buFont typeface="Sorts Mill Goudy"/>
              <a:buNone/>
            </a:pPr>
            <a:r>
              <a:rPr lang="en-US" sz="2700">
                <a:solidFill>
                  <a:schemeClr val="lt2"/>
                </a:solidFill>
              </a:rPr>
              <a:t>Zachary Blunt</a:t>
            </a:r>
            <a:endParaRPr sz="2700">
              <a:solidFill>
                <a:schemeClr val="lt2"/>
              </a:solidFill>
            </a:endParaRPr>
          </a:p>
          <a:p>
            <a:pPr indent="0" lvl="0" marL="0" rtl="0" algn="ctr">
              <a:spcBef>
                <a:spcPts val="0"/>
              </a:spcBef>
              <a:spcAft>
                <a:spcPts val="0"/>
              </a:spcAft>
              <a:buClr>
                <a:schemeClr val="dk2"/>
              </a:buClr>
              <a:buSzPts val="2700"/>
              <a:buFont typeface="Sorts Mill Goudy"/>
              <a:buNone/>
            </a:pPr>
            <a:r>
              <a:rPr lang="en-US" sz="2700">
                <a:solidFill>
                  <a:schemeClr val="lt2"/>
                </a:solidFill>
              </a:rPr>
              <a:t>Alec Halpin</a:t>
            </a:r>
            <a:endParaRPr sz="2700">
              <a:solidFill>
                <a:schemeClr val="lt2"/>
              </a:solidFill>
            </a:endParaRPr>
          </a:p>
          <a:p>
            <a:pPr indent="0" lvl="0" marL="0" rtl="0" algn="ctr">
              <a:spcBef>
                <a:spcPts val="0"/>
              </a:spcBef>
              <a:spcAft>
                <a:spcPts val="0"/>
              </a:spcAft>
              <a:buClr>
                <a:schemeClr val="dk2"/>
              </a:buClr>
              <a:buSzPts val="2700"/>
              <a:buFont typeface="Sorts Mill Goudy"/>
              <a:buNone/>
            </a:pPr>
            <a:r>
              <a:rPr lang="en-US" sz="2700">
                <a:solidFill>
                  <a:schemeClr val="lt2"/>
                </a:solidFill>
              </a:rPr>
              <a:t>Peter Pan</a:t>
            </a:r>
            <a:endParaRPr>
              <a:solidFill>
                <a:schemeClr val="lt2"/>
              </a:solidFill>
            </a:endParaRPr>
          </a:p>
        </p:txBody>
      </p:sp>
      <p:pic>
        <p:nvPicPr>
          <p:cNvPr descr="Electronic circuit board" id="88" name="Google Shape;88;p1"/>
          <p:cNvPicPr preferRelativeResize="0"/>
          <p:nvPr/>
        </p:nvPicPr>
        <p:blipFill rotWithShape="1">
          <a:blip r:embed="rId4">
            <a:alphaModFix/>
          </a:blip>
          <a:srcRect b="0" l="38766" r="1984" t="0"/>
          <a:stretch/>
        </p:blipFill>
        <p:spPr>
          <a:xfrm>
            <a:off x="1" y="10"/>
            <a:ext cx="6096000" cy="685798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12"/>
          <p:cNvSpPr/>
          <p:nvPr/>
        </p:nvSpPr>
        <p:spPr>
          <a:xfrm>
            <a:off x="685800" y="685800"/>
            <a:ext cx="4076700" cy="5486400"/>
          </a:xfrm>
          <a:prstGeom prst="rect">
            <a:avLst/>
          </a:prstGeom>
          <a:solidFill>
            <a:srgbClr val="467E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85" name="Google Shape;185;p12"/>
          <p:cNvSpPr txBox="1"/>
          <p:nvPr>
            <p:ph idx="4294967295" type="ctrTitle"/>
          </p:nvPr>
        </p:nvSpPr>
        <p:spPr>
          <a:xfrm>
            <a:off x="1371600" y="1371600"/>
            <a:ext cx="2705100" cy="41148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2"/>
              </a:buClr>
              <a:buSzPts val="2000"/>
              <a:buFont typeface="Sorts Mill Goudy"/>
              <a:buNone/>
            </a:pPr>
            <a:r>
              <a:rPr b="0" i="0" lang="en-US" sz="2000" u="none" cap="none" strike="noStrike">
                <a:solidFill>
                  <a:schemeClr val="lt2"/>
                </a:solidFill>
                <a:latin typeface="Sorts Mill Goudy"/>
                <a:ea typeface="Sorts Mill Goudy"/>
                <a:cs typeface="Sorts Mill Goudy"/>
                <a:sym typeface="Sorts Mill Goudy"/>
              </a:rPr>
              <a:t>COLLECTING BUSINESS REQUIREMENTS</a:t>
            </a:r>
            <a:endParaRPr/>
          </a:p>
        </p:txBody>
      </p:sp>
      <p:grpSp>
        <p:nvGrpSpPr>
          <p:cNvPr id="186" name="Google Shape;186;p12"/>
          <p:cNvGrpSpPr/>
          <p:nvPr/>
        </p:nvGrpSpPr>
        <p:grpSpPr>
          <a:xfrm>
            <a:off x="5410200" y="686469"/>
            <a:ext cx="6096000" cy="5485061"/>
            <a:chOff x="0" y="669"/>
            <a:chExt cx="6096000" cy="5485061"/>
          </a:xfrm>
        </p:grpSpPr>
        <p:sp>
          <p:nvSpPr>
            <p:cNvPr id="187" name="Google Shape;187;p12"/>
            <p:cNvSpPr/>
            <p:nvPr/>
          </p:nvSpPr>
          <p:spPr>
            <a:xfrm>
              <a:off x="0" y="669"/>
              <a:ext cx="6096000" cy="156716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2"/>
            <p:cNvSpPr/>
            <p:nvPr/>
          </p:nvSpPr>
          <p:spPr>
            <a:xfrm>
              <a:off x="474065" y="353280"/>
              <a:ext cx="861938" cy="861938"/>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2"/>
            <p:cNvSpPr/>
            <p:nvPr/>
          </p:nvSpPr>
          <p:spPr>
            <a:xfrm>
              <a:off x="1810069" y="669"/>
              <a:ext cx="4285930" cy="1567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2"/>
            <p:cNvSpPr txBox="1"/>
            <p:nvPr/>
          </p:nvSpPr>
          <p:spPr>
            <a:xfrm>
              <a:off x="1810069" y="669"/>
              <a:ext cx="4285930" cy="1567160"/>
            </a:xfrm>
            <a:prstGeom prst="rect">
              <a:avLst/>
            </a:prstGeom>
            <a:noFill/>
            <a:ln>
              <a:noFill/>
            </a:ln>
          </p:spPr>
          <p:txBody>
            <a:bodyPr anchorCtr="0" anchor="ctr" bIns="165850" lIns="165850" spcFirstLastPara="1" rIns="165850" wrap="square" tIns="165850">
              <a:noAutofit/>
            </a:bodyPr>
            <a:lstStyle/>
            <a:p>
              <a:pPr indent="0" lvl="0" marL="0" marR="0" rtl="0" algn="l">
                <a:lnSpc>
                  <a:spcPct val="90000"/>
                </a:lnSpc>
                <a:spcBef>
                  <a:spcPts val="0"/>
                </a:spcBef>
                <a:spcAft>
                  <a:spcPts val="0"/>
                </a:spcAft>
                <a:buClr>
                  <a:schemeClr val="dk1"/>
                </a:buClr>
                <a:buSzPts val="1700"/>
                <a:buFont typeface="Gill Sans"/>
                <a:buNone/>
              </a:pPr>
              <a:r>
                <a:rPr b="0" i="0" lang="en-US" sz="1700" u="none" cap="none" strike="noStrike">
                  <a:solidFill>
                    <a:schemeClr val="dk1"/>
                  </a:solidFill>
                  <a:latin typeface="Gill Sans"/>
                  <a:ea typeface="Gill Sans"/>
                  <a:cs typeface="Gill Sans"/>
                  <a:sym typeface="Gill Sans"/>
                </a:rPr>
                <a:t>When we started collecting business requirements, we first asked our stakeholders what they do and why they do it</a:t>
              </a:r>
              <a:endParaRPr/>
            </a:p>
          </p:txBody>
        </p:sp>
        <p:sp>
          <p:nvSpPr>
            <p:cNvPr id="191" name="Google Shape;191;p12"/>
            <p:cNvSpPr/>
            <p:nvPr/>
          </p:nvSpPr>
          <p:spPr>
            <a:xfrm>
              <a:off x="0" y="1959619"/>
              <a:ext cx="6096000" cy="156716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2"/>
            <p:cNvSpPr/>
            <p:nvPr/>
          </p:nvSpPr>
          <p:spPr>
            <a:xfrm>
              <a:off x="474065" y="2312230"/>
              <a:ext cx="861938" cy="861938"/>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2"/>
            <p:cNvSpPr/>
            <p:nvPr/>
          </p:nvSpPr>
          <p:spPr>
            <a:xfrm>
              <a:off x="1810069" y="1959619"/>
              <a:ext cx="4285930" cy="1567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2"/>
            <p:cNvSpPr txBox="1"/>
            <p:nvPr/>
          </p:nvSpPr>
          <p:spPr>
            <a:xfrm>
              <a:off x="1810069" y="1959619"/>
              <a:ext cx="4285930" cy="1567160"/>
            </a:xfrm>
            <a:prstGeom prst="rect">
              <a:avLst/>
            </a:prstGeom>
            <a:noFill/>
            <a:ln>
              <a:noFill/>
            </a:ln>
          </p:spPr>
          <p:txBody>
            <a:bodyPr anchorCtr="0" anchor="ctr" bIns="165850" lIns="165850" spcFirstLastPara="1" rIns="165850" wrap="square" tIns="165850">
              <a:noAutofit/>
            </a:bodyPr>
            <a:lstStyle/>
            <a:p>
              <a:pPr indent="0" lvl="0" marL="0" marR="0" rtl="0" algn="l">
                <a:lnSpc>
                  <a:spcPct val="90000"/>
                </a:lnSpc>
                <a:spcBef>
                  <a:spcPts val="0"/>
                </a:spcBef>
                <a:spcAft>
                  <a:spcPts val="0"/>
                </a:spcAft>
                <a:buClr>
                  <a:schemeClr val="dk1"/>
                </a:buClr>
                <a:buSzPts val="1700"/>
                <a:buFont typeface="Gill Sans"/>
                <a:buNone/>
              </a:pPr>
              <a:r>
                <a:rPr b="0" i="0" lang="en-US" sz="1700" u="none" cap="none" strike="noStrike">
                  <a:solidFill>
                    <a:schemeClr val="dk1"/>
                  </a:solidFill>
                  <a:latin typeface="Gill Sans"/>
                  <a:ea typeface="Gill Sans"/>
                  <a:cs typeface="Gill Sans"/>
                  <a:sym typeface="Gill Sans"/>
                </a:rPr>
                <a:t>Once we developed a description of what our stakeholders do and why they do it, we went through their last 12 months of business to determine how they </a:t>
              </a:r>
              <a:r>
                <a:rPr lang="en-US" sz="1700">
                  <a:solidFill>
                    <a:schemeClr val="dk1"/>
                  </a:solidFill>
                  <a:latin typeface="Gill Sans"/>
                  <a:ea typeface="Gill Sans"/>
                  <a:cs typeface="Gill Sans"/>
                  <a:sym typeface="Gill Sans"/>
                </a:rPr>
                <a:t>adhered to</a:t>
              </a:r>
              <a:r>
                <a:rPr b="0" i="0" lang="en-US" sz="1700" u="none" cap="none" strike="noStrike">
                  <a:solidFill>
                    <a:schemeClr val="dk1"/>
                  </a:solidFill>
                  <a:latin typeface="Gill Sans"/>
                  <a:ea typeface="Gill Sans"/>
                  <a:cs typeface="Gill Sans"/>
                  <a:sym typeface="Gill Sans"/>
                </a:rPr>
                <a:t> our objective</a:t>
              </a:r>
              <a:endParaRPr/>
            </a:p>
          </p:txBody>
        </p:sp>
        <p:sp>
          <p:nvSpPr>
            <p:cNvPr id="195" name="Google Shape;195;p12"/>
            <p:cNvSpPr/>
            <p:nvPr/>
          </p:nvSpPr>
          <p:spPr>
            <a:xfrm>
              <a:off x="0" y="3918570"/>
              <a:ext cx="6096000" cy="156716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2"/>
            <p:cNvSpPr/>
            <p:nvPr/>
          </p:nvSpPr>
          <p:spPr>
            <a:xfrm>
              <a:off x="474065" y="4271181"/>
              <a:ext cx="861938" cy="861938"/>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2"/>
            <p:cNvSpPr/>
            <p:nvPr/>
          </p:nvSpPr>
          <p:spPr>
            <a:xfrm>
              <a:off x="1810069" y="3918570"/>
              <a:ext cx="4285930" cy="1567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2"/>
            <p:cNvSpPr txBox="1"/>
            <p:nvPr/>
          </p:nvSpPr>
          <p:spPr>
            <a:xfrm>
              <a:off x="1810069" y="3918570"/>
              <a:ext cx="4285930" cy="1567160"/>
            </a:xfrm>
            <a:prstGeom prst="rect">
              <a:avLst/>
            </a:prstGeom>
            <a:noFill/>
            <a:ln>
              <a:noFill/>
            </a:ln>
          </p:spPr>
          <p:txBody>
            <a:bodyPr anchorCtr="0" anchor="ctr" bIns="165850" lIns="165850" spcFirstLastPara="1" rIns="165850" wrap="square" tIns="165850">
              <a:noAutofit/>
            </a:bodyPr>
            <a:lstStyle/>
            <a:p>
              <a:pPr indent="0" lvl="0" marL="0" marR="0" rtl="0" algn="l">
                <a:lnSpc>
                  <a:spcPct val="90000"/>
                </a:lnSpc>
                <a:spcBef>
                  <a:spcPts val="0"/>
                </a:spcBef>
                <a:spcAft>
                  <a:spcPts val="0"/>
                </a:spcAft>
                <a:buClr>
                  <a:schemeClr val="dk1"/>
                </a:buClr>
                <a:buSzPts val="1700"/>
                <a:buFont typeface="Gill Sans"/>
                <a:buNone/>
              </a:pPr>
              <a:r>
                <a:rPr b="0" i="0" lang="en-US" sz="1700" u="none" cap="none" strike="noStrike">
                  <a:solidFill>
                    <a:schemeClr val="dk1"/>
                  </a:solidFill>
                  <a:latin typeface="Gill Sans"/>
                  <a:ea typeface="Gill Sans"/>
                  <a:cs typeface="Gill Sans"/>
                  <a:sym typeface="Gill Sans"/>
                </a:rPr>
                <a:t>Upon completion of the analysis of their procedures we finished by asking what their success criteria was for their business model</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13"/>
          <p:cNvSpPr/>
          <p:nvPr/>
        </p:nvSpPr>
        <p:spPr>
          <a:xfrm>
            <a:off x="685800" y="685800"/>
            <a:ext cx="4076700" cy="5486400"/>
          </a:xfrm>
          <a:prstGeom prst="rect">
            <a:avLst/>
          </a:prstGeom>
          <a:solidFill>
            <a:srgbClr val="467E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04" name="Google Shape;204;p13"/>
          <p:cNvSpPr txBox="1"/>
          <p:nvPr>
            <p:ph idx="4294967295" type="ctrTitle"/>
          </p:nvPr>
        </p:nvSpPr>
        <p:spPr>
          <a:xfrm>
            <a:off x="1371600" y="1371600"/>
            <a:ext cx="2705100" cy="41148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2"/>
              </a:buClr>
              <a:buSzPts val="2000"/>
              <a:buFont typeface="Sorts Mill Goudy"/>
              <a:buNone/>
            </a:pPr>
            <a:r>
              <a:rPr b="0" i="0" lang="en-US" sz="2000" u="none" cap="none" strike="noStrike">
                <a:solidFill>
                  <a:schemeClr val="lt2"/>
                </a:solidFill>
                <a:latin typeface="Sorts Mill Goudy"/>
                <a:ea typeface="Sorts Mill Goudy"/>
                <a:cs typeface="Sorts Mill Goudy"/>
                <a:sym typeface="Sorts Mill Goudy"/>
              </a:rPr>
              <a:t>COLLECTING DATA REQUIREMENTS</a:t>
            </a:r>
            <a:endParaRPr/>
          </a:p>
        </p:txBody>
      </p:sp>
      <p:grpSp>
        <p:nvGrpSpPr>
          <p:cNvPr id="205" name="Google Shape;205;p13"/>
          <p:cNvGrpSpPr/>
          <p:nvPr/>
        </p:nvGrpSpPr>
        <p:grpSpPr>
          <a:xfrm>
            <a:off x="5410200" y="686469"/>
            <a:ext cx="6096000" cy="5485061"/>
            <a:chOff x="0" y="669"/>
            <a:chExt cx="6096000" cy="5485061"/>
          </a:xfrm>
        </p:grpSpPr>
        <p:sp>
          <p:nvSpPr>
            <p:cNvPr id="206" name="Google Shape;206;p13"/>
            <p:cNvSpPr/>
            <p:nvPr/>
          </p:nvSpPr>
          <p:spPr>
            <a:xfrm>
              <a:off x="0" y="669"/>
              <a:ext cx="6096000" cy="156716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a:off x="474065" y="353280"/>
              <a:ext cx="861938" cy="861938"/>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1810069" y="669"/>
              <a:ext cx="4285930" cy="1567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txBox="1"/>
            <p:nvPr/>
          </p:nvSpPr>
          <p:spPr>
            <a:xfrm>
              <a:off x="1810069" y="669"/>
              <a:ext cx="4285930" cy="1567160"/>
            </a:xfrm>
            <a:prstGeom prst="rect">
              <a:avLst/>
            </a:prstGeom>
            <a:noFill/>
            <a:ln>
              <a:noFill/>
            </a:ln>
          </p:spPr>
          <p:txBody>
            <a:bodyPr anchorCtr="0" anchor="ctr" bIns="165850" lIns="165850" spcFirstLastPara="1" rIns="165850" wrap="square" tIns="165850">
              <a:noAutofit/>
            </a:bodyPr>
            <a:lstStyle/>
            <a:p>
              <a:pPr indent="0" lvl="0" marL="0" marR="0" rtl="0" algn="l">
                <a:lnSpc>
                  <a:spcPct val="90000"/>
                </a:lnSpc>
                <a:spcBef>
                  <a:spcPts val="0"/>
                </a:spcBef>
                <a:spcAft>
                  <a:spcPts val="0"/>
                </a:spcAft>
                <a:buClr>
                  <a:schemeClr val="dk1"/>
                </a:buClr>
                <a:buSzPts val="1800"/>
                <a:buFont typeface="Gill Sans"/>
                <a:buNone/>
              </a:pPr>
              <a:r>
                <a:rPr b="0" i="0" lang="en-US" sz="1800" u="none" cap="none" strike="noStrike">
                  <a:solidFill>
                    <a:schemeClr val="dk1"/>
                  </a:solidFill>
                  <a:latin typeface="Gill Sans"/>
                  <a:ea typeface="Gill Sans"/>
                  <a:cs typeface="Gill Sans"/>
                  <a:sym typeface="Gill Sans"/>
                </a:rPr>
                <a:t>During the collection of the data requirements our objective was to determine and understand the feasibility of each business requirement based on the data we had available</a:t>
              </a:r>
              <a:endParaRPr/>
            </a:p>
          </p:txBody>
        </p:sp>
        <p:sp>
          <p:nvSpPr>
            <p:cNvPr id="210" name="Google Shape;210;p13"/>
            <p:cNvSpPr/>
            <p:nvPr/>
          </p:nvSpPr>
          <p:spPr>
            <a:xfrm>
              <a:off x="0" y="1959619"/>
              <a:ext cx="6096000" cy="156716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474065" y="2312230"/>
              <a:ext cx="861938" cy="861938"/>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1810069" y="1959619"/>
              <a:ext cx="4285930" cy="1567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txBox="1"/>
            <p:nvPr/>
          </p:nvSpPr>
          <p:spPr>
            <a:xfrm>
              <a:off x="1810069" y="1959619"/>
              <a:ext cx="4285930" cy="1567160"/>
            </a:xfrm>
            <a:prstGeom prst="rect">
              <a:avLst/>
            </a:prstGeom>
            <a:noFill/>
            <a:ln>
              <a:noFill/>
            </a:ln>
          </p:spPr>
          <p:txBody>
            <a:bodyPr anchorCtr="0" anchor="ctr" bIns="165850" lIns="165850" spcFirstLastPara="1" rIns="165850" wrap="square" tIns="165850">
              <a:noAutofit/>
            </a:bodyPr>
            <a:lstStyle/>
            <a:p>
              <a:pPr indent="0" lvl="0" marL="0" marR="0" rtl="0" algn="l">
                <a:lnSpc>
                  <a:spcPct val="90000"/>
                </a:lnSpc>
                <a:spcBef>
                  <a:spcPts val="0"/>
                </a:spcBef>
                <a:spcAft>
                  <a:spcPts val="0"/>
                </a:spcAft>
                <a:buClr>
                  <a:schemeClr val="dk1"/>
                </a:buClr>
                <a:buSzPts val="1800"/>
                <a:buFont typeface="Gill Sans"/>
                <a:buNone/>
              </a:pPr>
              <a:r>
                <a:rPr b="0" i="0" lang="en-US" sz="1800" u="none" cap="none" strike="noStrike">
                  <a:solidFill>
                    <a:schemeClr val="dk1"/>
                  </a:solidFill>
                  <a:latin typeface="Gill Sans"/>
                  <a:ea typeface="Gill Sans"/>
                  <a:cs typeface="Gill Sans"/>
                  <a:sym typeface="Gill Sans"/>
                </a:rPr>
                <a:t>According to the data rental database and the data available we determined that we could answer our business question: Revenue generated by rental sales</a:t>
              </a:r>
              <a:endParaRPr/>
            </a:p>
          </p:txBody>
        </p:sp>
        <p:sp>
          <p:nvSpPr>
            <p:cNvPr id="214" name="Google Shape;214;p13"/>
            <p:cNvSpPr/>
            <p:nvPr/>
          </p:nvSpPr>
          <p:spPr>
            <a:xfrm>
              <a:off x="0" y="3918570"/>
              <a:ext cx="6096000" cy="156716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474065" y="4271181"/>
              <a:ext cx="861938" cy="861938"/>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a:off x="1810069" y="3918570"/>
              <a:ext cx="4285930" cy="1567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txBox="1"/>
            <p:nvPr/>
          </p:nvSpPr>
          <p:spPr>
            <a:xfrm>
              <a:off x="1810069" y="3918570"/>
              <a:ext cx="4285930" cy="1567160"/>
            </a:xfrm>
            <a:prstGeom prst="rect">
              <a:avLst/>
            </a:prstGeom>
            <a:noFill/>
            <a:ln>
              <a:noFill/>
            </a:ln>
          </p:spPr>
          <p:txBody>
            <a:bodyPr anchorCtr="0" anchor="ctr" bIns="165850" lIns="165850" spcFirstLastPara="1" rIns="165850" wrap="square" tIns="165850">
              <a:noAutofit/>
            </a:bodyPr>
            <a:lstStyle/>
            <a:p>
              <a:pPr indent="0" lvl="0" marL="0" marR="0" rtl="0" algn="l">
                <a:lnSpc>
                  <a:spcPct val="90000"/>
                </a:lnSpc>
                <a:spcBef>
                  <a:spcPts val="0"/>
                </a:spcBef>
                <a:spcAft>
                  <a:spcPts val="0"/>
                </a:spcAft>
                <a:buClr>
                  <a:schemeClr val="dk1"/>
                </a:buClr>
                <a:buSzPts val="1800"/>
                <a:buFont typeface="Gill Sans"/>
                <a:buNone/>
              </a:pPr>
              <a:r>
                <a:rPr b="0" i="0" lang="en-US" sz="1800" u="none" cap="none" strike="noStrike">
                  <a:solidFill>
                    <a:schemeClr val="dk1"/>
                  </a:solidFill>
                  <a:latin typeface="Gill Sans"/>
                  <a:ea typeface="Gill Sans"/>
                  <a:cs typeface="Gill Sans"/>
                  <a:sym typeface="Gill Sans"/>
                </a:rPr>
                <a:t>After considering the fact table: rental sales, we determined our dimension tables needed to develop a strong data warehouse</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1" name="Shape 221"/>
        <p:cNvGrpSpPr/>
        <p:nvPr/>
      </p:nvGrpSpPr>
      <p:grpSpPr>
        <a:xfrm>
          <a:off x="0" y="0"/>
          <a:ext cx="0" cy="0"/>
          <a:chOff x="0" y="0"/>
          <a:chExt cx="0" cy="0"/>
        </a:xfrm>
      </p:grpSpPr>
      <p:sp>
        <p:nvSpPr>
          <p:cNvPr id="222" name="Google Shape;222;p14"/>
          <p:cNvSpPr/>
          <p:nvPr/>
        </p:nvSpPr>
        <p:spPr>
          <a:xfrm>
            <a:off x="685800" y="685800"/>
            <a:ext cx="4076700" cy="5486400"/>
          </a:xfrm>
          <a:prstGeom prst="rect">
            <a:avLst/>
          </a:prstGeom>
          <a:solidFill>
            <a:srgbClr val="467E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23" name="Google Shape;223;p14"/>
          <p:cNvSpPr txBox="1"/>
          <p:nvPr>
            <p:ph idx="4294967295" type="ctrTitle"/>
          </p:nvPr>
        </p:nvSpPr>
        <p:spPr>
          <a:xfrm>
            <a:off x="1371600" y="1371600"/>
            <a:ext cx="2705100" cy="41148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2"/>
              </a:buClr>
              <a:buSzPts val="2000"/>
              <a:buFont typeface="Sorts Mill Goudy"/>
              <a:buNone/>
            </a:pPr>
            <a:r>
              <a:rPr b="0" i="0" lang="en-US" sz="2000" u="none" cap="none" strike="noStrike">
                <a:solidFill>
                  <a:schemeClr val="lt2"/>
                </a:solidFill>
                <a:latin typeface="Sorts Mill Goudy"/>
                <a:ea typeface="Sorts Mill Goudy"/>
                <a:cs typeface="Sorts Mill Goudy"/>
                <a:sym typeface="Sorts Mill Goudy"/>
              </a:rPr>
              <a:t>APPROACHES FOR COLLECTING REQUIREMENTS</a:t>
            </a:r>
            <a:endParaRPr/>
          </a:p>
        </p:txBody>
      </p:sp>
      <p:grpSp>
        <p:nvGrpSpPr>
          <p:cNvPr id="224" name="Google Shape;224;p14"/>
          <p:cNvGrpSpPr/>
          <p:nvPr/>
        </p:nvGrpSpPr>
        <p:grpSpPr>
          <a:xfrm>
            <a:off x="5410200" y="1577340"/>
            <a:ext cx="6096000" cy="3703320"/>
            <a:chOff x="0" y="891540"/>
            <a:chExt cx="6096000" cy="3703320"/>
          </a:xfrm>
        </p:grpSpPr>
        <p:sp>
          <p:nvSpPr>
            <p:cNvPr id="225" name="Google Shape;225;p14"/>
            <p:cNvSpPr/>
            <p:nvPr/>
          </p:nvSpPr>
          <p:spPr>
            <a:xfrm>
              <a:off x="0" y="891540"/>
              <a:ext cx="6096000" cy="164592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497890" y="1261872"/>
              <a:ext cx="905256" cy="905256"/>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1901037" y="891540"/>
              <a:ext cx="4194962" cy="1645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txBox="1"/>
            <p:nvPr/>
          </p:nvSpPr>
          <p:spPr>
            <a:xfrm>
              <a:off x="1901037" y="891540"/>
              <a:ext cx="4194962" cy="1645920"/>
            </a:xfrm>
            <a:prstGeom prst="rect">
              <a:avLst/>
            </a:prstGeom>
            <a:noFill/>
            <a:ln>
              <a:noFill/>
            </a:ln>
          </p:spPr>
          <p:txBody>
            <a:bodyPr anchorCtr="0" anchor="ctr" bIns="174175" lIns="174175" spcFirstLastPara="1" rIns="174175" wrap="square" tIns="174175">
              <a:noAutofit/>
            </a:bodyPr>
            <a:lstStyle/>
            <a:p>
              <a:pPr indent="0" lvl="0" marL="0" marR="0" rtl="0" algn="l">
                <a:lnSpc>
                  <a:spcPct val="90000"/>
                </a:lnSpc>
                <a:spcBef>
                  <a:spcPts val="0"/>
                </a:spcBef>
                <a:spcAft>
                  <a:spcPts val="0"/>
                </a:spcAft>
                <a:buClr>
                  <a:schemeClr val="dk1"/>
                </a:buClr>
                <a:buSzPts val="1900"/>
                <a:buFont typeface="Gill Sans"/>
                <a:buNone/>
              </a:pPr>
              <a:r>
                <a:rPr b="0" i="0" lang="en-US" sz="1900" u="none" cap="none" strike="noStrike">
                  <a:solidFill>
                    <a:schemeClr val="dk1"/>
                  </a:solidFill>
                  <a:latin typeface="Gill Sans"/>
                  <a:ea typeface="Gill Sans"/>
                  <a:cs typeface="Gill Sans"/>
                  <a:sym typeface="Gill Sans"/>
                </a:rPr>
                <a:t>To collect and analyze the data we need to develop a set of fact and dimension tables to determine the key components of our data warehouse</a:t>
              </a:r>
              <a:endParaRPr/>
            </a:p>
          </p:txBody>
        </p:sp>
        <p:sp>
          <p:nvSpPr>
            <p:cNvPr id="229" name="Google Shape;229;p14"/>
            <p:cNvSpPr/>
            <p:nvPr/>
          </p:nvSpPr>
          <p:spPr>
            <a:xfrm>
              <a:off x="0" y="2948940"/>
              <a:ext cx="6096000" cy="164592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497890" y="3319272"/>
              <a:ext cx="905256" cy="905256"/>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a:off x="1901037" y="2948940"/>
              <a:ext cx="4194962" cy="1645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
            <p:cNvSpPr txBox="1"/>
            <p:nvPr/>
          </p:nvSpPr>
          <p:spPr>
            <a:xfrm>
              <a:off x="1901037" y="2948940"/>
              <a:ext cx="4194962" cy="1645920"/>
            </a:xfrm>
            <a:prstGeom prst="rect">
              <a:avLst/>
            </a:prstGeom>
            <a:noFill/>
            <a:ln>
              <a:noFill/>
            </a:ln>
          </p:spPr>
          <p:txBody>
            <a:bodyPr anchorCtr="0" anchor="ctr" bIns="174175" lIns="174175" spcFirstLastPara="1" rIns="174175" wrap="square" tIns="174175">
              <a:noAutofit/>
            </a:bodyPr>
            <a:lstStyle/>
            <a:p>
              <a:pPr indent="0" lvl="0" marL="0" marR="0" rtl="0" algn="l">
                <a:lnSpc>
                  <a:spcPct val="90000"/>
                </a:lnSpc>
                <a:spcBef>
                  <a:spcPts val="0"/>
                </a:spcBef>
                <a:spcAft>
                  <a:spcPts val="0"/>
                </a:spcAft>
                <a:buClr>
                  <a:schemeClr val="dk1"/>
                </a:buClr>
                <a:buSzPts val="1900"/>
                <a:buFont typeface="Gill Sans"/>
                <a:buNone/>
              </a:pPr>
              <a:r>
                <a:rPr b="0" i="0" lang="en-US" sz="1900" u="none" cap="none" strike="noStrike">
                  <a:solidFill>
                    <a:schemeClr val="dk1"/>
                  </a:solidFill>
                  <a:latin typeface="Gill Sans"/>
                  <a:ea typeface="Gill Sans"/>
                  <a:cs typeface="Gill Sans"/>
                  <a:sym typeface="Gill Sans"/>
                </a:rPr>
                <a:t>In addition, we need to develop a bus matrix to further understand how each business process is addressed by our dimensions</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sp>
        <p:nvSpPr>
          <p:cNvPr id="237" name="Google Shape;237;p15"/>
          <p:cNvSpPr/>
          <p:nvPr/>
        </p:nvSpPr>
        <p:spPr>
          <a:xfrm>
            <a:off x="685800" y="685800"/>
            <a:ext cx="4076700" cy="5486400"/>
          </a:xfrm>
          <a:prstGeom prst="rect">
            <a:avLst/>
          </a:prstGeom>
          <a:solidFill>
            <a:srgbClr val="467E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38" name="Google Shape;238;p15"/>
          <p:cNvSpPr txBox="1"/>
          <p:nvPr>
            <p:ph idx="4294967295" type="ctrTitle"/>
          </p:nvPr>
        </p:nvSpPr>
        <p:spPr>
          <a:xfrm>
            <a:off x="1371600" y="1371600"/>
            <a:ext cx="2705100" cy="41148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2"/>
              </a:buClr>
              <a:buSzPts val="2000"/>
              <a:buFont typeface="Sorts Mill Goudy"/>
              <a:buNone/>
            </a:pPr>
            <a:r>
              <a:rPr b="0" i="0" lang="en-US" sz="2000" u="none" cap="none" strike="noStrike">
                <a:solidFill>
                  <a:schemeClr val="lt2"/>
                </a:solidFill>
                <a:latin typeface="Sorts Mill Goudy"/>
                <a:ea typeface="Sorts Mill Goudy"/>
                <a:cs typeface="Sorts Mill Goudy"/>
                <a:sym typeface="Sorts Mill Goudy"/>
              </a:rPr>
              <a:t>ANALYZING AND PRIORITIZING REQUIREMENTS</a:t>
            </a:r>
            <a:endParaRPr/>
          </a:p>
        </p:txBody>
      </p:sp>
      <p:grpSp>
        <p:nvGrpSpPr>
          <p:cNvPr id="239" name="Google Shape;239;p15"/>
          <p:cNvGrpSpPr/>
          <p:nvPr/>
        </p:nvGrpSpPr>
        <p:grpSpPr>
          <a:xfrm>
            <a:off x="5410200" y="281940"/>
            <a:ext cx="6096000" cy="1645920"/>
            <a:chOff x="0" y="891540"/>
            <a:chExt cx="6096000" cy="1645920"/>
          </a:xfrm>
        </p:grpSpPr>
        <p:sp>
          <p:nvSpPr>
            <p:cNvPr id="240" name="Google Shape;240;p15"/>
            <p:cNvSpPr/>
            <p:nvPr/>
          </p:nvSpPr>
          <p:spPr>
            <a:xfrm>
              <a:off x="0" y="891540"/>
              <a:ext cx="6096000" cy="16458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497890" y="1261872"/>
              <a:ext cx="905256" cy="905256"/>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a:off x="1901037" y="891540"/>
              <a:ext cx="4194962" cy="1645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txBox="1"/>
            <p:nvPr/>
          </p:nvSpPr>
          <p:spPr>
            <a:xfrm>
              <a:off x="1901037" y="891540"/>
              <a:ext cx="4194962" cy="1645920"/>
            </a:xfrm>
            <a:prstGeom prst="rect">
              <a:avLst/>
            </a:prstGeom>
            <a:noFill/>
            <a:ln>
              <a:noFill/>
            </a:ln>
          </p:spPr>
          <p:txBody>
            <a:bodyPr anchorCtr="0" anchor="ctr" bIns="174175" lIns="174175" spcFirstLastPara="1" rIns="174175" wrap="square" tIns="174175">
              <a:noAutofit/>
            </a:bodyPr>
            <a:lstStyle/>
            <a:p>
              <a:pPr indent="0" lvl="0" marL="0" marR="0" rtl="0" algn="l">
                <a:lnSpc>
                  <a:spcPct val="90000"/>
                </a:lnSpc>
                <a:spcBef>
                  <a:spcPts val="0"/>
                </a:spcBef>
                <a:spcAft>
                  <a:spcPts val="0"/>
                </a:spcAft>
                <a:buClr>
                  <a:schemeClr val="dk1"/>
                </a:buClr>
                <a:buSzPts val="1500"/>
                <a:buFont typeface="Gill Sans"/>
                <a:buNone/>
              </a:pPr>
              <a:r>
                <a:rPr b="0" i="0" lang="en-US" sz="1500" u="none" cap="none" strike="noStrike">
                  <a:solidFill>
                    <a:schemeClr val="dk1"/>
                  </a:solidFill>
                  <a:latin typeface="Gill Sans"/>
                  <a:ea typeface="Gill Sans"/>
                  <a:cs typeface="Gill Sans"/>
                  <a:sym typeface="Gill Sans"/>
                </a:rPr>
                <a:t>To further understand our impact and feasibility of requirements we require an analysis of our bus matrix to present and determine our requirements at a high level, break down each process into manageable pieces, and to understand any potential conformed dimensions</a:t>
              </a:r>
              <a:endParaRPr/>
            </a:p>
          </p:txBody>
        </p:sp>
      </p:grpSp>
      <p:pic>
        <p:nvPicPr>
          <p:cNvPr id="244" name="Google Shape;244;p15"/>
          <p:cNvPicPr preferRelativeResize="0"/>
          <p:nvPr/>
        </p:nvPicPr>
        <p:blipFill>
          <a:blip r:embed="rId4">
            <a:alphaModFix/>
          </a:blip>
          <a:stretch>
            <a:fillRect/>
          </a:stretch>
        </p:blipFill>
        <p:spPr>
          <a:xfrm>
            <a:off x="5410750" y="2542885"/>
            <a:ext cx="6094917" cy="4015739"/>
          </a:xfrm>
          <a:prstGeom prst="rect">
            <a:avLst/>
          </a:prstGeom>
          <a:noFill/>
          <a:ln>
            <a:noFill/>
          </a:ln>
        </p:spPr>
      </p:pic>
      <p:sp>
        <p:nvSpPr>
          <p:cNvPr id="245" name="Google Shape;245;p15"/>
          <p:cNvSpPr txBox="1"/>
          <p:nvPr/>
        </p:nvSpPr>
        <p:spPr>
          <a:xfrm>
            <a:off x="7926900" y="2127375"/>
            <a:ext cx="18246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100">
                <a:solidFill>
                  <a:schemeClr val="dk1"/>
                </a:solidFill>
                <a:latin typeface="Gill Sans"/>
                <a:ea typeface="Gill Sans"/>
                <a:cs typeface="Gill Sans"/>
                <a:sym typeface="Gill Sans"/>
              </a:rPr>
              <a:t>Bus Matrix</a:t>
            </a:r>
            <a:endParaRPr sz="2100">
              <a:solidFill>
                <a:schemeClr val="dk1"/>
              </a:solidFill>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51" name="Google Shape;251;p16"/>
          <p:cNvSpPr/>
          <p:nvPr/>
        </p:nvSpPr>
        <p:spPr>
          <a:xfrm>
            <a:off x="1" y="0"/>
            <a:ext cx="4076700" cy="6858000"/>
          </a:xfrm>
          <a:prstGeom prst="rect">
            <a:avLst/>
          </a:prstGeom>
          <a:solidFill>
            <a:srgbClr val="467E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52" name="Google Shape;252;p16"/>
          <p:cNvSpPr txBox="1"/>
          <p:nvPr>
            <p:ph idx="4294967295" type="ctrTitle"/>
          </p:nvPr>
        </p:nvSpPr>
        <p:spPr>
          <a:xfrm>
            <a:off x="685800" y="1371600"/>
            <a:ext cx="2742028" cy="41148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2"/>
              </a:buClr>
              <a:buSzPts val="2200"/>
              <a:buFont typeface="Sorts Mill Goudy"/>
              <a:buNone/>
            </a:pPr>
            <a:r>
              <a:rPr b="0" i="0" lang="en-US" sz="2200" u="none" cap="none" strike="noStrike">
                <a:solidFill>
                  <a:schemeClr val="lt2"/>
                </a:solidFill>
                <a:latin typeface="Sorts Mill Goudy"/>
                <a:ea typeface="Sorts Mill Goudy"/>
                <a:cs typeface="Sorts Mill Goudy"/>
                <a:sym typeface="Sorts Mill Goudy"/>
              </a:rPr>
              <a:t>DIMENSIONAL MODEL</a:t>
            </a:r>
            <a:endParaRPr/>
          </a:p>
        </p:txBody>
      </p:sp>
      <p:pic>
        <p:nvPicPr>
          <p:cNvPr id="253" name="Google Shape;253;p16"/>
          <p:cNvPicPr preferRelativeResize="0"/>
          <p:nvPr/>
        </p:nvPicPr>
        <p:blipFill>
          <a:blip r:embed="rId3">
            <a:alphaModFix/>
          </a:blip>
          <a:stretch>
            <a:fillRect/>
          </a:stretch>
        </p:blipFill>
        <p:spPr>
          <a:xfrm>
            <a:off x="4095750" y="411775"/>
            <a:ext cx="8115299" cy="603445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7" name="Shape 257"/>
        <p:cNvGrpSpPr/>
        <p:nvPr/>
      </p:nvGrpSpPr>
      <p:grpSpPr>
        <a:xfrm>
          <a:off x="0" y="0"/>
          <a:ext cx="0" cy="0"/>
          <a:chOff x="0" y="0"/>
          <a:chExt cx="0" cy="0"/>
        </a:xfrm>
      </p:grpSpPr>
      <p:sp>
        <p:nvSpPr>
          <p:cNvPr id="258" name="Google Shape;258;gd58eb9cc4a_0_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59" name="Google Shape;259;gd58eb9cc4a_0_3"/>
          <p:cNvSpPr/>
          <p:nvPr/>
        </p:nvSpPr>
        <p:spPr>
          <a:xfrm>
            <a:off x="1" y="0"/>
            <a:ext cx="4076700" cy="6858000"/>
          </a:xfrm>
          <a:prstGeom prst="rect">
            <a:avLst/>
          </a:prstGeom>
          <a:solidFill>
            <a:srgbClr val="467E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60" name="Google Shape;260;gd58eb9cc4a_0_3"/>
          <p:cNvSpPr txBox="1"/>
          <p:nvPr>
            <p:ph idx="4294967295" type="ctrTitle"/>
          </p:nvPr>
        </p:nvSpPr>
        <p:spPr>
          <a:xfrm>
            <a:off x="685800" y="1371600"/>
            <a:ext cx="2742000" cy="41148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2"/>
              </a:buClr>
              <a:buSzPts val="2200"/>
              <a:buFont typeface="Sorts Mill Goudy"/>
              <a:buNone/>
            </a:pPr>
            <a:r>
              <a:rPr b="0" i="0" lang="en-US" sz="2200" u="none" cap="none" strike="noStrike">
                <a:solidFill>
                  <a:schemeClr val="lt2"/>
                </a:solidFill>
                <a:latin typeface="Sorts Mill Goudy"/>
                <a:ea typeface="Sorts Mill Goudy"/>
                <a:cs typeface="Sorts Mill Goudy"/>
                <a:sym typeface="Sorts Mill Goudy"/>
              </a:rPr>
              <a:t>DIMENSIONAL MODEL</a:t>
            </a:r>
            <a:endParaRPr/>
          </a:p>
        </p:txBody>
      </p:sp>
      <p:sp>
        <p:nvSpPr>
          <p:cNvPr id="261" name="Google Shape;261;gd58eb9cc4a_0_3"/>
          <p:cNvSpPr/>
          <p:nvPr/>
        </p:nvSpPr>
        <p:spPr>
          <a:xfrm>
            <a:off x="4762500" y="685800"/>
            <a:ext cx="6743700" cy="5486400"/>
          </a:xfrm>
          <a:prstGeom prst="rect">
            <a:avLst/>
          </a:prstGeom>
          <a:solidFill>
            <a:srgbClr val="467E54">
              <a:alpha val="2471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62" name="Google Shape;262;gd58eb9cc4a_0_3"/>
          <p:cNvSpPr txBox="1"/>
          <p:nvPr>
            <p:ph idx="1" type="body"/>
          </p:nvPr>
        </p:nvSpPr>
        <p:spPr>
          <a:xfrm>
            <a:off x="5310963" y="1270591"/>
            <a:ext cx="5631300" cy="4364700"/>
          </a:xfrm>
          <a:prstGeom prst="rect">
            <a:avLst/>
          </a:prstGeom>
          <a:noFill/>
          <a:ln>
            <a:noFill/>
          </a:ln>
        </p:spPr>
        <p:txBody>
          <a:bodyPr anchorCtr="0" anchor="ctr" bIns="45700" lIns="91425" spcFirstLastPara="1" rIns="91425" wrap="square" tIns="45700">
            <a:normAutofit/>
          </a:bodyPr>
          <a:lstStyle/>
          <a:p>
            <a:pPr indent="-228600" lvl="0" marL="228600" rtl="0" algn="l">
              <a:lnSpc>
                <a:spcPct val="100000"/>
              </a:lnSpc>
              <a:spcBef>
                <a:spcPts val="0"/>
              </a:spcBef>
              <a:spcAft>
                <a:spcPts val="0"/>
              </a:spcAft>
              <a:buClr>
                <a:schemeClr val="dk2"/>
              </a:buClr>
              <a:buSzPts val="1400"/>
              <a:buChar char="•"/>
            </a:pPr>
            <a:r>
              <a:rPr lang="en-US" sz="2000"/>
              <a:t>Film Dimension: The film dimension is important for analysis because we need to use the film key in the fact table so we can analyze which films are trending and make decisions as to what kind of films the DVD Rental company should buy</a:t>
            </a:r>
            <a:endParaRPr/>
          </a:p>
          <a:p>
            <a:pPr indent="-228600" lvl="0" marL="228600" rtl="0" algn="l">
              <a:lnSpc>
                <a:spcPct val="100000"/>
              </a:lnSpc>
              <a:spcBef>
                <a:spcPts val="1000"/>
              </a:spcBef>
              <a:spcAft>
                <a:spcPts val="0"/>
              </a:spcAft>
              <a:buClr>
                <a:schemeClr val="dk2"/>
              </a:buClr>
              <a:buSzPts val="1400"/>
              <a:buChar char="•"/>
            </a:pPr>
            <a:r>
              <a:rPr lang="en-US" sz="2000"/>
              <a:t>Store Dimension: helps us to identify all the stores and the cities they are in</a:t>
            </a:r>
            <a:endParaRPr/>
          </a:p>
          <a:p>
            <a:pPr indent="-228600" lvl="0" marL="228600" rtl="0" algn="l">
              <a:lnSpc>
                <a:spcPct val="100000"/>
              </a:lnSpc>
              <a:spcBef>
                <a:spcPts val="1000"/>
              </a:spcBef>
              <a:spcAft>
                <a:spcPts val="0"/>
              </a:spcAft>
              <a:buClr>
                <a:schemeClr val="dk2"/>
              </a:buClr>
              <a:buSzPts val="1400"/>
              <a:buChar char="•"/>
            </a:pPr>
            <a:r>
              <a:rPr lang="en-US" sz="2000"/>
              <a:t>Rental/Return Date Dimensions: An important feature of our dimensional model is that we have created role-playing dimensions, which play several roles simultaneously when used with our fact table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6" name="Shape 266"/>
        <p:cNvGrpSpPr/>
        <p:nvPr/>
      </p:nvGrpSpPr>
      <p:grpSpPr>
        <a:xfrm>
          <a:off x="0" y="0"/>
          <a:ext cx="0" cy="0"/>
          <a:chOff x="0" y="0"/>
          <a:chExt cx="0" cy="0"/>
        </a:xfrm>
      </p:grpSpPr>
      <p:sp>
        <p:nvSpPr>
          <p:cNvPr id="267" name="Google Shape;267;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68" name="Google Shape;268;p17"/>
          <p:cNvSpPr/>
          <p:nvPr/>
        </p:nvSpPr>
        <p:spPr>
          <a:xfrm>
            <a:off x="6781800" y="685800"/>
            <a:ext cx="4724400" cy="5486400"/>
          </a:xfrm>
          <a:prstGeom prst="rect">
            <a:avLst/>
          </a:prstGeom>
          <a:solidFill>
            <a:srgbClr val="467E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69" name="Google Shape;269;p17"/>
          <p:cNvSpPr txBox="1"/>
          <p:nvPr>
            <p:ph type="ctrTitle"/>
          </p:nvPr>
        </p:nvSpPr>
        <p:spPr>
          <a:xfrm>
            <a:off x="7467600" y="1371599"/>
            <a:ext cx="3390900" cy="236042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2"/>
              </a:buClr>
              <a:buSzPts val="2800"/>
              <a:buFont typeface="Sorts Mill Goudy"/>
              <a:buNone/>
            </a:pPr>
            <a:r>
              <a:rPr lang="en-US" sz="2800">
                <a:solidFill>
                  <a:schemeClr val="lt2"/>
                </a:solidFill>
              </a:rPr>
              <a:t>DATA WAREHOUSE CURRENT ARCHITECTURE</a:t>
            </a:r>
            <a:endParaRPr/>
          </a:p>
        </p:txBody>
      </p:sp>
      <p:pic>
        <p:nvPicPr>
          <p:cNvPr descr="Boxes On Rack In Warehouse" id="270" name="Google Shape;270;p17"/>
          <p:cNvPicPr preferRelativeResize="0"/>
          <p:nvPr/>
        </p:nvPicPr>
        <p:blipFill rotWithShape="1">
          <a:blip r:embed="rId3">
            <a:alphaModFix/>
          </a:blip>
          <a:srcRect b="0" l="24748" r="16003" t="0"/>
          <a:stretch/>
        </p:blipFill>
        <p:spPr>
          <a:xfrm>
            <a:off x="1" y="10"/>
            <a:ext cx="6096000" cy="685798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4" name="Shape 274"/>
        <p:cNvGrpSpPr/>
        <p:nvPr/>
      </p:nvGrpSpPr>
      <p:grpSpPr>
        <a:xfrm>
          <a:off x="0" y="0"/>
          <a:ext cx="0" cy="0"/>
          <a:chOff x="0" y="0"/>
          <a:chExt cx="0" cy="0"/>
        </a:xfrm>
      </p:grpSpPr>
      <p:sp>
        <p:nvSpPr>
          <p:cNvPr id="275" name="Google Shape;275;p18"/>
          <p:cNvSpPr/>
          <p:nvPr/>
        </p:nvSpPr>
        <p:spPr>
          <a:xfrm>
            <a:off x="685800" y="685800"/>
            <a:ext cx="4076700" cy="5486400"/>
          </a:xfrm>
          <a:prstGeom prst="rect">
            <a:avLst/>
          </a:prstGeom>
          <a:solidFill>
            <a:srgbClr val="467E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76" name="Google Shape;276;p18"/>
          <p:cNvSpPr txBox="1"/>
          <p:nvPr>
            <p:ph idx="4294967295" type="ctrTitle"/>
          </p:nvPr>
        </p:nvSpPr>
        <p:spPr>
          <a:xfrm>
            <a:off x="1371600" y="1371600"/>
            <a:ext cx="2705100" cy="41148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2"/>
              </a:buClr>
              <a:buSzPts val="3200"/>
              <a:buFont typeface="Sorts Mill Goudy"/>
              <a:buNone/>
            </a:pPr>
            <a:r>
              <a:rPr b="0" i="0" lang="en-US" sz="3200" u="none" cap="none" strike="noStrike">
                <a:solidFill>
                  <a:schemeClr val="lt2"/>
                </a:solidFill>
                <a:latin typeface="Sorts Mill Goudy"/>
                <a:ea typeface="Sorts Mill Goudy"/>
                <a:cs typeface="Sorts Mill Goudy"/>
                <a:sym typeface="Sorts Mill Goudy"/>
              </a:rPr>
              <a:t>DATA SOURCE</a:t>
            </a:r>
            <a:endParaRPr/>
          </a:p>
        </p:txBody>
      </p:sp>
      <p:grpSp>
        <p:nvGrpSpPr>
          <p:cNvPr id="277" name="Google Shape;277;p18"/>
          <p:cNvGrpSpPr/>
          <p:nvPr/>
        </p:nvGrpSpPr>
        <p:grpSpPr>
          <a:xfrm>
            <a:off x="5410200" y="1261586"/>
            <a:ext cx="6096000" cy="5477827"/>
            <a:chOff x="0" y="4286"/>
            <a:chExt cx="6096000" cy="5477827"/>
          </a:xfrm>
        </p:grpSpPr>
        <p:sp>
          <p:nvSpPr>
            <p:cNvPr id="278" name="Google Shape;278;p18"/>
            <p:cNvSpPr/>
            <p:nvPr/>
          </p:nvSpPr>
          <p:spPr>
            <a:xfrm>
              <a:off x="0" y="4286"/>
              <a:ext cx="6096000" cy="912971"/>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8"/>
            <p:cNvSpPr/>
            <p:nvPr/>
          </p:nvSpPr>
          <p:spPr>
            <a:xfrm>
              <a:off x="1054481" y="4286"/>
              <a:ext cx="5041518" cy="91297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8"/>
            <p:cNvSpPr txBox="1"/>
            <p:nvPr/>
          </p:nvSpPr>
          <p:spPr>
            <a:xfrm>
              <a:off x="1054481" y="4286"/>
              <a:ext cx="5041518" cy="912971"/>
            </a:xfrm>
            <a:prstGeom prst="rect">
              <a:avLst/>
            </a:prstGeom>
            <a:noFill/>
            <a:ln>
              <a:noFill/>
            </a:ln>
          </p:spPr>
          <p:txBody>
            <a:bodyPr anchorCtr="0" anchor="ctr" bIns="96600" lIns="96600" spcFirstLastPara="1" rIns="96600" wrap="square" tIns="96600">
              <a:noAutofit/>
            </a:bodyPr>
            <a:lstStyle/>
            <a:p>
              <a:pPr indent="0" lvl="0" marL="0" marR="0" rtl="0" algn="l">
                <a:lnSpc>
                  <a:spcPct val="90000"/>
                </a:lnSpc>
                <a:spcBef>
                  <a:spcPts val="0"/>
                </a:spcBef>
                <a:spcAft>
                  <a:spcPts val="0"/>
                </a:spcAft>
                <a:buClr>
                  <a:schemeClr val="dk1"/>
                </a:buClr>
                <a:buSzPts val="1900"/>
                <a:buFont typeface="Gill Sans"/>
                <a:buNone/>
              </a:pPr>
              <a:r>
                <a:rPr b="0" i="0" lang="en-US" sz="1900" u="none" cap="none" strike="noStrike">
                  <a:solidFill>
                    <a:schemeClr val="dk1"/>
                  </a:solidFill>
                  <a:latin typeface="Gill Sans"/>
                  <a:ea typeface="Gill Sans"/>
                  <a:cs typeface="Gill Sans"/>
                  <a:sym typeface="Gill Sans"/>
                </a:rPr>
                <a:t>Data pipeline/ETL processes</a:t>
              </a:r>
              <a:endParaRPr/>
            </a:p>
          </p:txBody>
        </p:sp>
        <p:sp>
          <p:nvSpPr>
            <p:cNvPr id="281" name="Google Shape;281;p18"/>
            <p:cNvSpPr/>
            <p:nvPr/>
          </p:nvSpPr>
          <p:spPr>
            <a:xfrm>
              <a:off x="0" y="1145500"/>
              <a:ext cx="6096000" cy="912971"/>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8"/>
            <p:cNvSpPr/>
            <p:nvPr/>
          </p:nvSpPr>
          <p:spPr>
            <a:xfrm>
              <a:off x="276173" y="1350918"/>
              <a:ext cx="502134" cy="502134"/>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8"/>
            <p:cNvSpPr/>
            <p:nvPr/>
          </p:nvSpPr>
          <p:spPr>
            <a:xfrm>
              <a:off x="1054481" y="1145500"/>
              <a:ext cx="5041518" cy="91297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8"/>
            <p:cNvSpPr txBox="1"/>
            <p:nvPr/>
          </p:nvSpPr>
          <p:spPr>
            <a:xfrm>
              <a:off x="1054481" y="1145500"/>
              <a:ext cx="5041518" cy="912971"/>
            </a:xfrm>
            <a:prstGeom prst="rect">
              <a:avLst/>
            </a:prstGeom>
            <a:noFill/>
            <a:ln>
              <a:noFill/>
            </a:ln>
          </p:spPr>
          <p:txBody>
            <a:bodyPr anchorCtr="0" anchor="ctr" bIns="96600" lIns="96600" spcFirstLastPara="1" rIns="96600" wrap="square" tIns="96600">
              <a:noAutofit/>
            </a:bodyPr>
            <a:lstStyle/>
            <a:p>
              <a:pPr indent="0" lvl="0" marL="0" marR="0" rtl="0" algn="l">
                <a:lnSpc>
                  <a:spcPct val="90000"/>
                </a:lnSpc>
                <a:spcBef>
                  <a:spcPts val="0"/>
                </a:spcBef>
                <a:spcAft>
                  <a:spcPts val="0"/>
                </a:spcAft>
                <a:buClr>
                  <a:schemeClr val="dk1"/>
                </a:buClr>
                <a:buSzPts val="1900"/>
                <a:buFont typeface="Gill Sans"/>
                <a:buNone/>
              </a:pPr>
              <a:r>
                <a:rPr b="0" i="0" lang="en-US" sz="1900" u="none" cap="none" strike="noStrike">
                  <a:solidFill>
                    <a:schemeClr val="dk1"/>
                  </a:solidFill>
                  <a:latin typeface="Gill Sans"/>
                  <a:ea typeface="Gill Sans"/>
                  <a:cs typeface="Gill Sans"/>
                  <a:sym typeface="Gill Sans"/>
                </a:rPr>
                <a:t>Staging area</a:t>
              </a:r>
              <a:endParaRPr/>
            </a:p>
          </p:txBody>
        </p:sp>
        <p:sp>
          <p:nvSpPr>
            <p:cNvPr id="285" name="Google Shape;285;p18"/>
            <p:cNvSpPr/>
            <p:nvPr/>
          </p:nvSpPr>
          <p:spPr>
            <a:xfrm>
              <a:off x="0" y="2286714"/>
              <a:ext cx="6096000" cy="912971"/>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8"/>
            <p:cNvSpPr/>
            <p:nvPr/>
          </p:nvSpPr>
          <p:spPr>
            <a:xfrm>
              <a:off x="276173" y="2492132"/>
              <a:ext cx="502134" cy="502134"/>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8"/>
            <p:cNvSpPr/>
            <p:nvPr/>
          </p:nvSpPr>
          <p:spPr>
            <a:xfrm>
              <a:off x="1054481" y="2286714"/>
              <a:ext cx="5041518" cy="91297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8"/>
            <p:cNvSpPr txBox="1"/>
            <p:nvPr/>
          </p:nvSpPr>
          <p:spPr>
            <a:xfrm>
              <a:off x="1054481" y="2286714"/>
              <a:ext cx="5041518" cy="912971"/>
            </a:xfrm>
            <a:prstGeom prst="rect">
              <a:avLst/>
            </a:prstGeom>
            <a:noFill/>
            <a:ln>
              <a:noFill/>
            </a:ln>
          </p:spPr>
          <p:txBody>
            <a:bodyPr anchorCtr="0" anchor="ctr" bIns="96600" lIns="96600" spcFirstLastPara="1" rIns="96600" wrap="square" tIns="96600">
              <a:noAutofit/>
            </a:bodyPr>
            <a:lstStyle/>
            <a:p>
              <a:pPr indent="0" lvl="0" marL="0" marR="0" rtl="0" algn="l">
                <a:lnSpc>
                  <a:spcPct val="90000"/>
                </a:lnSpc>
                <a:spcBef>
                  <a:spcPts val="0"/>
                </a:spcBef>
                <a:spcAft>
                  <a:spcPts val="0"/>
                </a:spcAft>
                <a:buClr>
                  <a:schemeClr val="dk1"/>
                </a:buClr>
                <a:buSzPts val="1900"/>
                <a:buFont typeface="Gill Sans"/>
                <a:buNone/>
              </a:pPr>
              <a:r>
                <a:rPr b="0" i="0" lang="en-US" sz="1900" u="none" cap="none" strike="noStrike">
                  <a:solidFill>
                    <a:schemeClr val="dk1"/>
                  </a:solidFill>
                  <a:latin typeface="Gill Sans"/>
                  <a:ea typeface="Gill Sans"/>
                  <a:cs typeface="Gill Sans"/>
                  <a:sym typeface="Gill Sans"/>
                </a:rPr>
                <a:t>Presentation area</a:t>
              </a:r>
              <a:endParaRPr/>
            </a:p>
          </p:txBody>
        </p:sp>
        <p:sp>
          <p:nvSpPr>
            <p:cNvPr id="289" name="Google Shape;289;p18"/>
            <p:cNvSpPr/>
            <p:nvPr/>
          </p:nvSpPr>
          <p:spPr>
            <a:xfrm>
              <a:off x="0" y="3427928"/>
              <a:ext cx="6096000" cy="912971"/>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8"/>
            <p:cNvSpPr/>
            <p:nvPr/>
          </p:nvSpPr>
          <p:spPr>
            <a:xfrm>
              <a:off x="276173" y="3633346"/>
              <a:ext cx="502134" cy="502134"/>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8"/>
            <p:cNvSpPr/>
            <p:nvPr/>
          </p:nvSpPr>
          <p:spPr>
            <a:xfrm>
              <a:off x="1054481" y="3427928"/>
              <a:ext cx="5041518" cy="91297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8"/>
            <p:cNvSpPr txBox="1"/>
            <p:nvPr/>
          </p:nvSpPr>
          <p:spPr>
            <a:xfrm>
              <a:off x="1054481" y="3427928"/>
              <a:ext cx="5041518" cy="912971"/>
            </a:xfrm>
            <a:prstGeom prst="rect">
              <a:avLst/>
            </a:prstGeom>
            <a:noFill/>
            <a:ln>
              <a:noFill/>
            </a:ln>
          </p:spPr>
          <p:txBody>
            <a:bodyPr anchorCtr="0" anchor="ctr" bIns="96600" lIns="96600" spcFirstLastPara="1" rIns="96600" wrap="square" tIns="96600">
              <a:noAutofit/>
            </a:bodyPr>
            <a:lstStyle/>
            <a:p>
              <a:pPr indent="0" lvl="0" marL="0" marR="0" rtl="0" algn="l">
                <a:lnSpc>
                  <a:spcPct val="90000"/>
                </a:lnSpc>
                <a:spcBef>
                  <a:spcPts val="0"/>
                </a:spcBef>
                <a:spcAft>
                  <a:spcPts val="0"/>
                </a:spcAft>
                <a:buClr>
                  <a:schemeClr val="dk1"/>
                </a:buClr>
                <a:buSzPts val="1900"/>
                <a:buFont typeface="Gill Sans"/>
                <a:buNone/>
              </a:pPr>
              <a:r>
                <a:rPr b="0" i="0" lang="en-US" sz="1900" u="none" cap="none" strike="noStrike">
                  <a:solidFill>
                    <a:schemeClr val="dk1"/>
                  </a:solidFill>
                  <a:latin typeface="Gill Sans"/>
                  <a:ea typeface="Gill Sans"/>
                  <a:cs typeface="Gill Sans"/>
                  <a:sym typeface="Gill Sans"/>
                </a:rPr>
                <a:t>Security configuration</a:t>
              </a:r>
              <a:endParaRPr/>
            </a:p>
          </p:txBody>
        </p:sp>
        <p:sp>
          <p:nvSpPr>
            <p:cNvPr id="293" name="Google Shape;293;p18"/>
            <p:cNvSpPr/>
            <p:nvPr/>
          </p:nvSpPr>
          <p:spPr>
            <a:xfrm>
              <a:off x="0" y="4569142"/>
              <a:ext cx="6096000" cy="912971"/>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8"/>
            <p:cNvSpPr/>
            <p:nvPr/>
          </p:nvSpPr>
          <p:spPr>
            <a:xfrm>
              <a:off x="276173" y="4774561"/>
              <a:ext cx="502134" cy="502134"/>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8"/>
            <p:cNvSpPr/>
            <p:nvPr/>
          </p:nvSpPr>
          <p:spPr>
            <a:xfrm>
              <a:off x="1054481" y="4569142"/>
              <a:ext cx="5041518" cy="91297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8"/>
            <p:cNvSpPr txBox="1"/>
            <p:nvPr/>
          </p:nvSpPr>
          <p:spPr>
            <a:xfrm>
              <a:off x="1054481" y="4569142"/>
              <a:ext cx="5041518" cy="912971"/>
            </a:xfrm>
            <a:prstGeom prst="rect">
              <a:avLst/>
            </a:prstGeom>
            <a:noFill/>
            <a:ln>
              <a:noFill/>
            </a:ln>
          </p:spPr>
          <p:txBody>
            <a:bodyPr anchorCtr="0" anchor="ctr" bIns="96600" lIns="96600" spcFirstLastPara="1" rIns="96600" wrap="square" tIns="96600">
              <a:noAutofit/>
            </a:bodyPr>
            <a:lstStyle/>
            <a:p>
              <a:pPr indent="0" lvl="0" marL="0" marR="0" rtl="0" algn="l">
                <a:lnSpc>
                  <a:spcPct val="90000"/>
                </a:lnSpc>
                <a:spcBef>
                  <a:spcPts val="0"/>
                </a:spcBef>
                <a:spcAft>
                  <a:spcPts val="0"/>
                </a:spcAft>
                <a:buClr>
                  <a:schemeClr val="dk1"/>
                </a:buClr>
                <a:buSzPts val="1900"/>
                <a:buFont typeface="Gill Sans"/>
                <a:buNone/>
              </a:pPr>
              <a:r>
                <a:rPr b="0" i="0" lang="en-US" sz="1900" u="none" cap="none" strike="noStrike">
                  <a:solidFill>
                    <a:schemeClr val="dk1"/>
                  </a:solidFill>
                  <a:latin typeface="Gill Sans"/>
                  <a:ea typeface="Gill Sans"/>
                  <a:cs typeface="Gill Sans"/>
                  <a:sym typeface="Gill Sans"/>
                </a:rPr>
                <a:t>Reports/dashboards</a:t>
              </a:r>
              <a:endParaRPr/>
            </a:p>
          </p:txBody>
        </p:sp>
      </p:grpSp>
      <p:grpSp>
        <p:nvGrpSpPr>
          <p:cNvPr id="297" name="Google Shape;297;p18"/>
          <p:cNvGrpSpPr/>
          <p:nvPr/>
        </p:nvGrpSpPr>
        <p:grpSpPr>
          <a:xfrm>
            <a:off x="5410200" y="118586"/>
            <a:ext cx="6096000" cy="912900"/>
            <a:chOff x="0" y="4286"/>
            <a:chExt cx="6096000" cy="912900"/>
          </a:xfrm>
        </p:grpSpPr>
        <p:sp>
          <p:nvSpPr>
            <p:cNvPr id="298" name="Google Shape;298;p18"/>
            <p:cNvSpPr/>
            <p:nvPr/>
          </p:nvSpPr>
          <p:spPr>
            <a:xfrm>
              <a:off x="0" y="4286"/>
              <a:ext cx="6096000" cy="9129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8"/>
            <p:cNvSpPr/>
            <p:nvPr/>
          </p:nvSpPr>
          <p:spPr>
            <a:xfrm>
              <a:off x="276173" y="209704"/>
              <a:ext cx="502200" cy="502200"/>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8"/>
            <p:cNvSpPr txBox="1"/>
            <p:nvPr/>
          </p:nvSpPr>
          <p:spPr>
            <a:xfrm>
              <a:off x="1054481" y="4286"/>
              <a:ext cx="5041500" cy="912900"/>
            </a:xfrm>
            <a:prstGeom prst="rect">
              <a:avLst/>
            </a:prstGeom>
            <a:noFill/>
            <a:ln>
              <a:noFill/>
            </a:ln>
          </p:spPr>
          <p:txBody>
            <a:bodyPr anchorCtr="0" anchor="ctr" bIns="96600" lIns="96600" spcFirstLastPara="1" rIns="96600" wrap="square" tIns="96600">
              <a:noAutofit/>
            </a:bodyPr>
            <a:lstStyle/>
            <a:p>
              <a:pPr indent="0" lvl="0" marL="0" marR="0" rtl="0" algn="l">
                <a:lnSpc>
                  <a:spcPct val="90000"/>
                </a:lnSpc>
                <a:spcBef>
                  <a:spcPts val="0"/>
                </a:spcBef>
                <a:spcAft>
                  <a:spcPts val="0"/>
                </a:spcAft>
                <a:buClr>
                  <a:schemeClr val="dk1"/>
                </a:buClr>
                <a:buSzPts val="1900"/>
                <a:buFont typeface="Gill Sans"/>
                <a:buNone/>
              </a:pPr>
              <a:r>
                <a:rPr b="0" i="0" lang="en-US" sz="1900" u="none" cap="none" strike="noStrike">
                  <a:solidFill>
                    <a:schemeClr val="dk1"/>
                  </a:solidFill>
                  <a:latin typeface="Gill Sans"/>
                  <a:ea typeface="Gill Sans"/>
                  <a:cs typeface="Gill Sans"/>
                  <a:sym typeface="Gill Sans"/>
                </a:rPr>
                <a:t>Data </a:t>
              </a:r>
              <a:r>
                <a:rPr lang="en-US" sz="1900">
                  <a:solidFill>
                    <a:schemeClr val="dk1"/>
                  </a:solidFill>
                  <a:latin typeface="Gill Sans"/>
                  <a:ea typeface="Gill Sans"/>
                  <a:cs typeface="Gill Sans"/>
                  <a:sym typeface="Gill Sans"/>
                </a:rPr>
                <a:t>Source</a:t>
              </a:r>
              <a:endParaRPr/>
            </a:p>
          </p:txBody>
        </p:sp>
      </p:grpSp>
      <p:sp>
        <p:nvSpPr>
          <p:cNvPr id="301" name="Google Shape;301;p18"/>
          <p:cNvSpPr/>
          <p:nvPr/>
        </p:nvSpPr>
        <p:spPr>
          <a:xfrm>
            <a:off x="5735050" y="1523975"/>
            <a:ext cx="427800" cy="3876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5" name="Shape 305"/>
        <p:cNvGrpSpPr/>
        <p:nvPr/>
      </p:nvGrpSpPr>
      <p:grpSpPr>
        <a:xfrm>
          <a:off x="0" y="0"/>
          <a:ext cx="0" cy="0"/>
          <a:chOff x="0" y="0"/>
          <a:chExt cx="0" cy="0"/>
        </a:xfrm>
      </p:grpSpPr>
      <p:sp>
        <p:nvSpPr>
          <p:cNvPr id="306" name="Google Shape;306;gd396254d99_1_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07" name="Google Shape;307;gd396254d99_1_7"/>
          <p:cNvSpPr/>
          <p:nvPr/>
        </p:nvSpPr>
        <p:spPr>
          <a:xfrm>
            <a:off x="1" y="0"/>
            <a:ext cx="4076700" cy="6858000"/>
          </a:xfrm>
          <a:prstGeom prst="rect">
            <a:avLst/>
          </a:prstGeom>
          <a:solidFill>
            <a:srgbClr val="467E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08" name="Google Shape;308;gd396254d99_1_7"/>
          <p:cNvSpPr txBox="1"/>
          <p:nvPr>
            <p:ph idx="4294967295" type="ctrTitle"/>
          </p:nvPr>
        </p:nvSpPr>
        <p:spPr>
          <a:xfrm>
            <a:off x="685800" y="1371600"/>
            <a:ext cx="2742000" cy="41148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2"/>
              </a:buClr>
              <a:buSzPts val="2200"/>
              <a:buFont typeface="Sorts Mill Goudy"/>
              <a:buNone/>
            </a:pPr>
            <a:r>
              <a:rPr lang="en-US" sz="2200">
                <a:solidFill>
                  <a:schemeClr val="lt2"/>
                </a:solidFill>
              </a:rPr>
              <a:t>Security</a:t>
            </a:r>
            <a:endParaRPr/>
          </a:p>
        </p:txBody>
      </p:sp>
      <p:pic>
        <p:nvPicPr>
          <p:cNvPr id="309" name="Google Shape;309;gd396254d99_1_7"/>
          <p:cNvPicPr preferRelativeResize="0"/>
          <p:nvPr/>
        </p:nvPicPr>
        <p:blipFill>
          <a:blip r:embed="rId3">
            <a:alphaModFix/>
          </a:blip>
          <a:stretch>
            <a:fillRect/>
          </a:stretch>
        </p:blipFill>
        <p:spPr>
          <a:xfrm>
            <a:off x="4185877" y="2057401"/>
            <a:ext cx="7935030" cy="1843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3" name="Shape 313"/>
        <p:cNvGrpSpPr/>
        <p:nvPr/>
      </p:nvGrpSpPr>
      <p:grpSpPr>
        <a:xfrm>
          <a:off x="0" y="0"/>
          <a:ext cx="0" cy="0"/>
          <a:chOff x="0" y="0"/>
          <a:chExt cx="0" cy="0"/>
        </a:xfrm>
      </p:grpSpPr>
      <p:sp>
        <p:nvSpPr>
          <p:cNvPr id="314" name="Google Shape;314;gd396254d99_1_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15" name="Google Shape;315;gd396254d99_1_17"/>
          <p:cNvSpPr/>
          <p:nvPr/>
        </p:nvSpPr>
        <p:spPr>
          <a:xfrm>
            <a:off x="1" y="0"/>
            <a:ext cx="4076700" cy="6858000"/>
          </a:xfrm>
          <a:prstGeom prst="rect">
            <a:avLst/>
          </a:prstGeom>
          <a:solidFill>
            <a:srgbClr val="467E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16" name="Google Shape;316;gd396254d99_1_17"/>
          <p:cNvSpPr txBox="1"/>
          <p:nvPr>
            <p:ph idx="4294967295" type="ctrTitle"/>
          </p:nvPr>
        </p:nvSpPr>
        <p:spPr>
          <a:xfrm>
            <a:off x="685800" y="1371600"/>
            <a:ext cx="2742000" cy="41148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2"/>
              </a:buClr>
              <a:buSzPts val="2200"/>
              <a:buFont typeface="Sorts Mill Goudy"/>
              <a:buNone/>
            </a:pPr>
            <a:r>
              <a:rPr b="0" i="0" lang="en-US" sz="2200" u="none" cap="none" strike="noStrike">
                <a:solidFill>
                  <a:schemeClr val="lt2"/>
                </a:solidFill>
                <a:latin typeface="Sorts Mill Goudy"/>
                <a:ea typeface="Sorts Mill Goudy"/>
                <a:cs typeface="Sorts Mill Goudy"/>
                <a:sym typeface="Sorts Mill Goudy"/>
              </a:rPr>
              <a:t>D</a:t>
            </a:r>
            <a:r>
              <a:rPr lang="en-US" sz="2200">
                <a:solidFill>
                  <a:schemeClr val="lt2"/>
                </a:solidFill>
              </a:rPr>
              <a:t>ashboards</a:t>
            </a:r>
            <a:endParaRPr/>
          </a:p>
        </p:txBody>
      </p:sp>
      <p:pic>
        <p:nvPicPr>
          <p:cNvPr id="317" name="Google Shape;317;gd396254d99_1_17"/>
          <p:cNvPicPr preferRelativeResize="0"/>
          <p:nvPr/>
        </p:nvPicPr>
        <p:blipFill>
          <a:blip r:embed="rId3">
            <a:alphaModFix/>
          </a:blip>
          <a:stretch>
            <a:fillRect/>
          </a:stretch>
        </p:blipFill>
        <p:spPr>
          <a:xfrm>
            <a:off x="4762500" y="209550"/>
            <a:ext cx="6743701" cy="2324100"/>
          </a:xfrm>
          <a:prstGeom prst="rect">
            <a:avLst/>
          </a:prstGeom>
          <a:noFill/>
          <a:ln>
            <a:noFill/>
          </a:ln>
        </p:spPr>
      </p:pic>
      <p:pic>
        <p:nvPicPr>
          <p:cNvPr id="318" name="Google Shape;318;gd396254d99_1_17"/>
          <p:cNvPicPr preferRelativeResize="0"/>
          <p:nvPr/>
        </p:nvPicPr>
        <p:blipFill>
          <a:blip r:embed="rId4">
            <a:alphaModFix/>
          </a:blip>
          <a:stretch>
            <a:fillRect/>
          </a:stretch>
        </p:blipFill>
        <p:spPr>
          <a:xfrm>
            <a:off x="5154825" y="3117550"/>
            <a:ext cx="5943600" cy="2286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94" name="Google Shape;94;p4"/>
          <p:cNvSpPr/>
          <p:nvPr/>
        </p:nvSpPr>
        <p:spPr>
          <a:xfrm>
            <a:off x="6781800" y="685800"/>
            <a:ext cx="4724400" cy="5486400"/>
          </a:xfrm>
          <a:prstGeom prst="rect">
            <a:avLst/>
          </a:prstGeom>
          <a:solidFill>
            <a:srgbClr val="467E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95" name="Google Shape;95;p4"/>
          <p:cNvSpPr txBox="1"/>
          <p:nvPr>
            <p:ph type="ctrTitle"/>
          </p:nvPr>
        </p:nvSpPr>
        <p:spPr>
          <a:xfrm>
            <a:off x="7467600" y="1371599"/>
            <a:ext cx="3390900" cy="236042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2"/>
              </a:buClr>
              <a:buSzPts val="3600"/>
              <a:buFont typeface="Sorts Mill Goudy"/>
              <a:buNone/>
            </a:pPr>
            <a:r>
              <a:rPr lang="en-US">
                <a:solidFill>
                  <a:schemeClr val="lt2"/>
                </a:solidFill>
              </a:rPr>
              <a:t>EXECUTIVE SUMMARY</a:t>
            </a:r>
            <a:endParaRPr/>
          </a:p>
        </p:txBody>
      </p:sp>
      <p:pic>
        <p:nvPicPr>
          <p:cNvPr descr="Working space background" id="96" name="Google Shape;96;p4"/>
          <p:cNvPicPr preferRelativeResize="0"/>
          <p:nvPr/>
        </p:nvPicPr>
        <p:blipFill rotWithShape="1">
          <a:blip r:embed="rId3">
            <a:alphaModFix/>
          </a:blip>
          <a:srcRect b="-3" l="40755" r="-3" t="0"/>
          <a:stretch/>
        </p:blipFill>
        <p:spPr>
          <a:xfrm>
            <a:off x="1" y="10"/>
            <a:ext cx="6096000" cy="685799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2" name="Shape 322"/>
        <p:cNvGrpSpPr/>
        <p:nvPr/>
      </p:nvGrpSpPr>
      <p:grpSpPr>
        <a:xfrm>
          <a:off x="0" y="0"/>
          <a:ext cx="0" cy="0"/>
          <a:chOff x="0" y="0"/>
          <a:chExt cx="0" cy="0"/>
        </a:xfrm>
      </p:grpSpPr>
      <p:sp>
        <p:nvSpPr>
          <p:cNvPr id="323" name="Google Shape;323;gd396254d99_2_7"/>
          <p:cNvSpPr/>
          <p:nvPr/>
        </p:nvSpPr>
        <p:spPr>
          <a:xfrm>
            <a:off x="685800" y="685800"/>
            <a:ext cx="4076700" cy="5486400"/>
          </a:xfrm>
          <a:prstGeom prst="rect">
            <a:avLst/>
          </a:prstGeom>
          <a:solidFill>
            <a:srgbClr val="467E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24" name="Google Shape;324;gd396254d99_2_7"/>
          <p:cNvSpPr txBox="1"/>
          <p:nvPr>
            <p:ph idx="4294967295" type="ctrTitle"/>
          </p:nvPr>
        </p:nvSpPr>
        <p:spPr>
          <a:xfrm>
            <a:off x="1371600" y="1371600"/>
            <a:ext cx="2705100" cy="41148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2"/>
              </a:buClr>
              <a:buSzPts val="3200"/>
              <a:buFont typeface="Sorts Mill Goudy"/>
              <a:buNone/>
            </a:pPr>
            <a:r>
              <a:rPr lang="en-US" sz="3200">
                <a:solidFill>
                  <a:schemeClr val="lt2"/>
                </a:solidFill>
              </a:rPr>
              <a:t>Future Reports, Dashboards, and Analyses</a:t>
            </a:r>
            <a:endParaRPr/>
          </a:p>
        </p:txBody>
      </p:sp>
      <p:sp>
        <p:nvSpPr>
          <p:cNvPr id="325" name="Google Shape;325;gd396254d99_2_7"/>
          <p:cNvSpPr/>
          <p:nvPr/>
        </p:nvSpPr>
        <p:spPr>
          <a:xfrm>
            <a:off x="5129900" y="685800"/>
            <a:ext cx="6743700" cy="5486400"/>
          </a:xfrm>
          <a:prstGeom prst="rect">
            <a:avLst/>
          </a:prstGeom>
          <a:solidFill>
            <a:srgbClr val="467E54">
              <a:alpha val="2471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26" name="Google Shape;326;gd396254d99_2_7"/>
          <p:cNvSpPr txBox="1"/>
          <p:nvPr>
            <p:ph idx="1" type="body"/>
          </p:nvPr>
        </p:nvSpPr>
        <p:spPr>
          <a:xfrm>
            <a:off x="5686088" y="1246641"/>
            <a:ext cx="5631300" cy="4364700"/>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l">
              <a:lnSpc>
                <a:spcPct val="100000"/>
              </a:lnSpc>
              <a:spcBef>
                <a:spcPts val="1000"/>
              </a:spcBef>
              <a:spcAft>
                <a:spcPts val="0"/>
              </a:spcAft>
              <a:buNone/>
            </a:pPr>
            <a:r>
              <a:rPr lang="en-US"/>
              <a:t>One of the future reports that our data warehouse is capable of handling would be to analyze the average duration of rentals​</a:t>
            </a:r>
            <a:endParaRPr/>
          </a:p>
          <a:p>
            <a:pPr indent="0" lvl="0" marL="0" rtl="0" algn="l">
              <a:lnSpc>
                <a:spcPct val="100000"/>
              </a:lnSpc>
              <a:spcBef>
                <a:spcPts val="1000"/>
              </a:spcBef>
              <a:spcAft>
                <a:spcPts val="0"/>
              </a:spcAft>
              <a:buNone/>
            </a:pPr>
            <a:r>
              <a:t/>
            </a:r>
            <a:endParaRPr/>
          </a:p>
          <a:p>
            <a:pPr indent="0" lvl="0" marL="0" rtl="0" algn="l">
              <a:lnSpc>
                <a:spcPct val="100000"/>
              </a:lnSpc>
              <a:spcBef>
                <a:spcPts val="1000"/>
              </a:spcBef>
              <a:spcAft>
                <a:spcPts val="0"/>
              </a:spcAft>
              <a:buNone/>
            </a:pPr>
            <a:r>
              <a:rPr lang="en-US"/>
              <a:t>This report would help with making decisions regarding the number of films we need to purchase to make sure we are meeting demand​</a:t>
            </a:r>
            <a:endParaRPr/>
          </a:p>
          <a:p>
            <a:pPr indent="0" lvl="0" marL="0" rtl="0" algn="l">
              <a:lnSpc>
                <a:spcPct val="100000"/>
              </a:lnSpc>
              <a:spcBef>
                <a:spcPts val="1000"/>
              </a:spcBef>
              <a:spcAft>
                <a:spcPts val="0"/>
              </a:spcAft>
              <a:buNone/>
            </a:pPr>
            <a:r>
              <a:t/>
            </a:r>
            <a:endParaRPr/>
          </a:p>
          <a:p>
            <a:pPr indent="0" lvl="0" marL="0" rtl="0" algn="l">
              <a:lnSpc>
                <a:spcPct val="100000"/>
              </a:lnSpc>
              <a:spcBef>
                <a:spcPts val="1000"/>
              </a:spcBef>
              <a:spcAft>
                <a:spcPts val="0"/>
              </a:spcAft>
              <a:buNone/>
            </a:pPr>
            <a:r>
              <a:rPr lang="en-US"/>
              <a:t>We would be able to create a report that details our customers that generate the highest revenues and from this create a marketing plan that targets our less frequent customers​</a:t>
            </a:r>
            <a:endParaRPr/>
          </a:p>
          <a:p>
            <a:pPr indent="0" lvl="0" marL="0" rtl="0" algn="l">
              <a:lnSpc>
                <a:spcPct val="100000"/>
              </a:lnSpc>
              <a:spcBef>
                <a:spcPts val="1000"/>
              </a:spcBef>
              <a:spcAft>
                <a:spcPts val="0"/>
              </a:spcAft>
              <a:buNone/>
            </a:pPr>
            <a:r>
              <a:t/>
            </a:r>
            <a:endParaRPr/>
          </a:p>
          <a:p>
            <a:pPr indent="0" lvl="0" marL="0" rtl="0" algn="l">
              <a:lnSpc>
                <a:spcPct val="100000"/>
              </a:lnSpc>
              <a:spcBef>
                <a:spcPts val="1000"/>
              </a:spcBef>
              <a:spcAft>
                <a:spcPts val="0"/>
              </a:spcAft>
              <a:buNone/>
            </a:pPr>
            <a:r>
              <a:rPr lang="en-US"/>
              <a:t>Another future report that could be implemented is an analysis of average rental costs per location​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0" name="Shape 330"/>
        <p:cNvGrpSpPr/>
        <p:nvPr/>
      </p:nvGrpSpPr>
      <p:grpSpPr>
        <a:xfrm>
          <a:off x="0" y="0"/>
          <a:ext cx="0" cy="0"/>
          <a:chOff x="0" y="0"/>
          <a:chExt cx="0" cy="0"/>
        </a:xfrm>
      </p:grpSpPr>
      <p:sp>
        <p:nvSpPr>
          <p:cNvPr id="331" name="Google Shape;331;gd396254d99_2_59"/>
          <p:cNvSpPr/>
          <p:nvPr/>
        </p:nvSpPr>
        <p:spPr>
          <a:xfrm>
            <a:off x="685800" y="685800"/>
            <a:ext cx="10820400" cy="5486400"/>
          </a:xfrm>
          <a:prstGeom prst="rect">
            <a:avLst/>
          </a:prstGeom>
          <a:solidFill>
            <a:srgbClr val="467E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32" name="Google Shape;332;gd396254d99_2_59"/>
          <p:cNvSpPr txBox="1"/>
          <p:nvPr>
            <p:ph idx="4294967295" type="ctrTitle"/>
          </p:nvPr>
        </p:nvSpPr>
        <p:spPr>
          <a:xfrm>
            <a:off x="1371600" y="1371600"/>
            <a:ext cx="9486900" cy="41148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2"/>
              </a:buClr>
              <a:buSzPts val="3200"/>
              <a:buFont typeface="Sorts Mill Goudy"/>
              <a:buNone/>
            </a:pPr>
            <a:r>
              <a:rPr lang="en-US" sz="4900">
                <a:solidFill>
                  <a:schemeClr val="lt2"/>
                </a:solidFill>
              </a:rPr>
              <a:t>Thank you for watching!</a:t>
            </a:r>
            <a:endParaRPr sz="5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2" name="Google Shape;102;p5"/>
          <p:cNvSpPr/>
          <p:nvPr/>
        </p:nvSpPr>
        <p:spPr>
          <a:xfrm>
            <a:off x="1" y="0"/>
            <a:ext cx="4076700" cy="6858000"/>
          </a:xfrm>
          <a:prstGeom prst="rect">
            <a:avLst/>
          </a:prstGeom>
          <a:solidFill>
            <a:srgbClr val="467E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3" name="Google Shape;103;p5"/>
          <p:cNvSpPr txBox="1"/>
          <p:nvPr>
            <p:ph idx="4294967295" type="ctrTitle"/>
          </p:nvPr>
        </p:nvSpPr>
        <p:spPr>
          <a:xfrm>
            <a:off x="685800" y="1371600"/>
            <a:ext cx="2742028" cy="41148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2"/>
              </a:buClr>
              <a:buSzPts val="2000"/>
              <a:buFont typeface="Sorts Mill Goudy"/>
              <a:buNone/>
            </a:pPr>
            <a:r>
              <a:rPr b="0" i="0" lang="en-US" sz="2000" u="none" cap="none" strike="noStrike">
                <a:solidFill>
                  <a:schemeClr val="lt2"/>
                </a:solidFill>
                <a:latin typeface="Sorts Mill Goudy"/>
                <a:ea typeface="Sorts Mill Goudy"/>
                <a:cs typeface="Sorts Mill Goudy"/>
                <a:sym typeface="Sorts Mill Goudy"/>
              </a:rPr>
              <a:t>INTRODUCTION</a:t>
            </a:r>
            <a:endParaRPr/>
          </a:p>
        </p:txBody>
      </p:sp>
      <p:sp>
        <p:nvSpPr>
          <p:cNvPr id="104" name="Google Shape;104;p5"/>
          <p:cNvSpPr/>
          <p:nvPr/>
        </p:nvSpPr>
        <p:spPr>
          <a:xfrm>
            <a:off x="4762500" y="685800"/>
            <a:ext cx="6743700" cy="5486400"/>
          </a:xfrm>
          <a:prstGeom prst="rect">
            <a:avLst/>
          </a:prstGeom>
          <a:solidFill>
            <a:srgbClr val="467E5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5" name="Google Shape;105;p5"/>
          <p:cNvSpPr txBox="1"/>
          <p:nvPr>
            <p:ph idx="1" type="body"/>
          </p:nvPr>
        </p:nvSpPr>
        <p:spPr>
          <a:xfrm>
            <a:off x="5310963" y="1270591"/>
            <a:ext cx="5631357" cy="4364666"/>
          </a:xfrm>
          <a:prstGeom prst="rect">
            <a:avLst/>
          </a:prstGeom>
          <a:noFill/>
          <a:ln>
            <a:noFill/>
          </a:ln>
        </p:spPr>
        <p:txBody>
          <a:bodyPr anchorCtr="0" anchor="ctr" bIns="45700" lIns="91425" spcFirstLastPara="1" rIns="91425" wrap="square" tIns="45700">
            <a:normAutofit/>
          </a:bodyPr>
          <a:lstStyle/>
          <a:p>
            <a:pPr indent="-228600" lvl="0" marL="228600" rtl="0" algn="l">
              <a:lnSpc>
                <a:spcPct val="100000"/>
              </a:lnSpc>
              <a:spcBef>
                <a:spcPts val="0"/>
              </a:spcBef>
              <a:spcAft>
                <a:spcPts val="0"/>
              </a:spcAft>
              <a:buClr>
                <a:schemeClr val="dk2"/>
              </a:buClr>
              <a:buSzPts val="1400"/>
              <a:buChar char="•"/>
            </a:pPr>
            <a:r>
              <a:rPr lang="en-US" sz="2000"/>
              <a:t>Businesses are operating in an ever-competitive environment</a:t>
            </a:r>
            <a:endParaRPr/>
          </a:p>
          <a:p>
            <a:pPr indent="-228600" lvl="0" marL="228600" rtl="0" algn="l">
              <a:lnSpc>
                <a:spcPct val="100000"/>
              </a:lnSpc>
              <a:spcBef>
                <a:spcPts val="1000"/>
              </a:spcBef>
              <a:spcAft>
                <a:spcPts val="0"/>
              </a:spcAft>
              <a:buClr>
                <a:schemeClr val="dk2"/>
              </a:buClr>
              <a:buSzPts val="1400"/>
              <a:buChar char="•"/>
            </a:pPr>
            <a:r>
              <a:rPr lang="en-US" sz="2000"/>
              <a:t>With innovation being one of the key factors that allows firms to not only stay afloat but to be at the cutting competitive edge ensures their ability to survive</a:t>
            </a:r>
            <a:endParaRPr/>
          </a:p>
          <a:p>
            <a:pPr indent="-228600" lvl="0" marL="228600" rtl="0" algn="l">
              <a:lnSpc>
                <a:spcPct val="100000"/>
              </a:lnSpc>
              <a:spcBef>
                <a:spcPts val="1000"/>
              </a:spcBef>
              <a:spcAft>
                <a:spcPts val="0"/>
              </a:spcAft>
              <a:buClr>
                <a:schemeClr val="dk2"/>
              </a:buClr>
              <a:buSzPts val="1400"/>
              <a:buChar char="•"/>
            </a:pPr>
            <a:r>
              <a:rPr lang="en-US" sz="2000"/>
              <a:t>At our firm we develop, implement, and service data warehouses that allow firms to analyze their business with ease, accuracy, and speed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1" name="Google Shape;111;p6"/>
          <p:cNvSpPr/>
          <p:nvPr/>
        </p:nvSpPr>
        <p:spPr>
          <a:xfrm>
            <a:off x="1" y="0"/>
            <a:ext cx="4076700" cy="6858000"/>
          </a:xfrm>
          <a:prstGeom prst="rect">
            <a:avLst/>
          </a:prstGeom>
          <a:solidFill>
            <a:srgbClr val="467E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2" name="Google Shape;112;p6"/>
          <p:cNvSpPr txBox="1"/>
          <p:nvPr>
            <p:ph idx="4294967295" type="ctrTitle"/>
          </p:nvPr>
        </p:nvSpPr>
        <p:spPr>
          <a:xfrm>
            <a:off x="685800" y="1371600"/>
            <a:ext cx="2742028" cy="41148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2"/>
              </a:buClr>
              <a:buSzPts val="3200"/>
              <a:buFont typeface="Sorts Mill Goudy"/>
              <a:buNone/>
            </a:pPr>
            <a:r>
              <a:rPr b="0" i="0" lang="en-US" sz="3200" u="none" cap="none" strike="noStrike">
                <a:solidFill>
                  <a:schemeClr val="lt2"/>
                </a:solidFill>
                <a:latin typeface="Sorts Mill Goudy"/>
                <a:ea typeface="Sorts Mill Goudy"/>
                <a:cs typeface="Sorts Mill Goudy"/>
                <a:sym typeface="Sorts Mill Goudy"/>
              </a:rPr>
              <a:t>WHAT NEED OUR FIRM FILLS</a:t>
            </a:r>
            <a:endParaRPr/>
          </a:p>
        </p:txBody>
      </p:sp>
      <p:sp>
        <p:nvSpPr>
          <p:cNvPr id="113" name="Google Shape;113;p6"/>
          <p:cNvSpPr/>
          <p:nvPr/>
        </p:nvSpPr>
        <p:spPr>
          <a:xfrm>
            <a:off x="4762500" y="685800"/>
            <a:ext cx="6743700" cy="5486400"/>
          </a:xfrm>
          <a:prstGeom prst="rect">
            <a:avLst/>
          </a:prstGeom>
          <a:solidFill>
            <a:srgbClr val="467E5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4" name="Google Shape;114;p6"/>
          <p:cNvSpPr txBox="1"/>
          <p:nvPr>
            <p:ph idx="1" type="body"/>
          </p:nvPr>
        </p:nvSpPr>
        <p:spPr>
          <a:xfrm>
            <a:off x="5310963" y="1270591"/>
            <a:ext cx="5631357" cy="4364666"/>
          </a:xfrm>
          <a:prstGeom prst="rect">
            <a:avLst/>
          </a:prstGeom>
          <a:noFill/>
          <a:ln>
            <a:noFill/>
          </a:ln>
        </p:spPr>
        <p:txBody>
          <a:bodyPr anchorCtr="0" anchor="ctr" bIns="45700" lIns="91425" spcFirstLastPara="1" rIns="91425" wrap="square" tIns="45700">
            <a:normAutofit/>
          </a:bodyPr>
          <a:lstStyle/>
          <a:p>
            <a:pPr indent="-228600" lvl="0" marL="228600" rtl="0" algn="l">
              <a:lnSpc>
                <a:spcPct val="100000"/>
              </a:lnSpc>
              <a:spcBef>
                <a:spcPts val="0"/>
              </a:spcBef>
              <a:spcAft>
                <a:spcPts val="0"/>
              </a:spcAft>
              <a:buClr>
                <a:schemeClr val="dk2"/>
              </a:buClr>
              <a:buSzPts val="1400"/>
              <a:buChar char="•"/>
            </a:pPr>
            <a:r>
              <a:rPr lang="en-US" sz="2000"/>
              <a:t>Our project will provide the end users with a new ability to analyze their business at the speed of thought via a data warehouse</a:t>
            </a:r>
            <a:endParaRPr/>
          </a:p>
          <a:p>
            <a:pPr indent="-228600" lvl="0" marL="228600" rtl="0" algn="l">
              <a:lnSpc>
                <a:spcPct val="100000"/>
              </a:lnSpc>
              <a:spcBef>
                <a:spcPts val="1000"/>
              </a:spcBef>
              <a:spcAft>
                <a:spcPts val="0"/>
              </a:spcAft>
              <a:buClr>
                <a:schemeClr val="dk2"/>
              </a:buClr>
              <a:buSzPts val="1400"/>
              <a:buChar char="•"/>
            </a:pPr>
            <a:r>
              <a:rPr lang="en-US" sz="2000"/>
              <a:t>Transactional databases are great but can be tricky for a vast amount of general business users or analysts to properly run SQL queries and generate consistent/accurate reports as all other analysts that use the same data</a:t>
            </a:r>
            <a:endParaRPr/>
          </a:p>
          <a:p>
            <a:pPr indent="-228600" lvl="0" marL="228600" rtl="0" algn="l">
              <a:lnSpc>
                <a:spcPct val="100000"/>
              </a:lnSpc>
              <a:spcBef>
                <a:spcPts val="1000"/>
              </a:spcBef>
              <a:spcAft>
                <a:spcPts val="0"/>
              </a:spcAft>
              <a:buClr>
                <a:schemeClr val="dk2"/>
              </a:buClr>
              <a:buSzPts val="1400"/>
              <a:buChar char="•"/>
            </a:pPr>
            <a:r>
              <a:rPr lang="en-US" sz="2000"/>
              <a:t>The data warehouse that we are proposing to build will ensure that the average individual in your business will be able to effectively run queries that will return consistent results throughout the firm at the speed of thought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7"/>
          <p:cNvSpPr/>
          <p:nvPr/>
        </p:nvSpPr>
        <p:spPr>
          <a:xfrm>
            <a:off x="685800" y="685800"/>
            <a:ext cx="4076700" cy="5486400"/>
          </a:xfrm>
          <a:prstGeom prst="rect">
            <a:avLst/>
          </a:prstGeom>
          <a:solidFill>
            <a:srgbClr val="467E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0" name="Google Shape;120;p7"/>
          <p:cNvSpPr txBox="1"/>
          <p:nvPr>
            <p:ph idx="4294967295" type="ctrTitle"/>
          </p:nvPr>
        </p:nvSpPr>
        <p:spPr>
          <a:xfrm>
            <a:off x="1371600" y="1371600"/>
            <a:ext cx="2705100" cy="41148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2"/>
              </a:buClr>
              <a:buSzPts val="2200"/>
              <a:buFont typeface="Sorts Mill Goudy"/>
              <a:buNone/>
            </a:pPr>
            <a:r>
              <a:rPr b="0" i="0" lang="en-US" sz="2200" u="none" cap="none" strike="noStrike">
                <a:solidFill>
                  <a:schemeClr val="lt2"/>
                </a:solidFill>
                <a:latin typeface="Sorts Mill Goudy"/>
                <a:ea typeface="Sorts Mill Goudy"/>
                <a:cs typeface="Sorts Mill Goudy"/>
                <a:sym typeface="Sorts Mill Goudy"/>
              </a:rPr>
              <a:t>WHY US OVER OUR COMPETITORS</a:t>
            </a:r>
            <a:endParaRPr/>
          </a:p>
        </p:txBody>
      </p:sp>
      <p:grpSp>
        <p:nvGrpSpPr>
          <p:cNvPr id="121" name="Google Shape;121;p7"/>
          <p:cNvGrpSpPr/>
          <p:nvPr/>
        </p:nvGrpSpPr>
        <p:grpSpPr>
          <a:xfrm>
            <a:off x="5410200" y="686469"/>
            <a:ext cx="6096000" cy="5485061"/>
            <a:chOff x="0" y="669"/>
            <a:chExt cx="6096000" cy="5485061"/>
          </a:xfrm>
        </p:grpSpPr>
        <p:sp>
          <p:nvSpPr>
            <p:cNvPr id="122" name="Google Shape;122;p7"/>
            <p:cNvSpPr/>
            <p:nvPr/>
          </p:nvSpPr>
          <p:spPr>
            <a:xfrm>
              <a:off x="0" y="669"/>
              <a:ext cx="6096000" cy="156716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474065" y="353280"/>
              <a:ext cx="861938" cy="861938"/>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1810069" y="669"/>
              <a:ext cx="4285930" cy="1567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txBox="1"/>
            <p:nvPr/>
          </p:nvSpPr>
          <p:spPr>
            <a:xfrm>
              <a:off x="1810069" y="669"/>
              <a:ext cx="4285930" cy="1567160"/>
            </a:xfrm>
            <a:prstGeom prst="rect">
              <a:avLst/>
            </a:prstGeom>
            <a:noFill/>
            <a:ln>
              <a:noFill/>
            </a:ln>
          </p:spPr>
          <p:txBody>
            <a:bodyPr anchorCtr="0" anchor="ctr" bIns="165850" lIns="165850" spcFirstLastPara="1" rIns="165850" wrap="square" tIns="165850">
              <a:noAutofit/>
            </a:bodyPr>
            <a:lstStyle/>
            <a:p>
              <a:pPr indent="0" lvl="0" marL="0" marR="0" rtl="0" algn="l">
                <a:lnSpc>
                  <a:spcPct val="90000"/>
                </a:lnSpc>
                <a:spcBef>
                  <a:spcPts val="0"/>
                </a:spcBef>
                <a:spcAft>
                  <a:spcPts val="0"/>
                </a:spcAft>
                <a:buClr>
                  <a:schemeClr val="dk1"/>
                </a:buClr>
                <a:buSzPts val="1800"/>
                <a:buFont typeface="Gill Sans"/>
                <a:buNone/>
              </a:pPr>
              <a:r>
                <a:rPr b="0" i="0" lang="en-US" sz="1800" u="none" cap="none" strike="noStrike">
                  <a:solidFill>
                    <a:schemeClr val="dk1"/>
                  </a:solidFill>
                  <a:latin typeface="Gill Sans"/>
                  <a:ea typeface="Gill Sans"/>
                  <a:cs typeface="Gill Sans"/>
                  <a:sym typeface="Gill Sans"/>
                </a:rPr>
                <a:t>·   Our team sets and operates within a realistic timeline that ensures quick development and implementation allowing for your return on investment to arrive sooner than other competitors</a:t>
              </a:r>
              <a:endParaRPr/>
            </a:p>
          </p:txBody>
        </p:sp>
        <p:sp>
          <p:nvSpPr>
            <p:cNvPr id="126" name="Google Shape;126;p7"/>
            <p:cNvSpPr/>
            <p:nvPr/>
          </p:nvSpPr>
          <p:spPr>
            <a:xfrm>
              <a:off x="0" y="1959619"/>
              <a:ext cx="6096000" cy="156716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474065" y="2312230"/>
              <a:ext cx="861938" cy="861938"/>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1810069" y="1959619"/>
              <a:ext cx="4285930" cy="1567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txBox="1"/>
            <p:nvPr/>
          </p:nvSpPr>
          <p:spPr>
            <a:xfrm>
              <a:off x="1810069" y="1959619"/>
              <a:ext cx="4285930" cy="1567160"/>
            </a:xfrm>
            <a:prstGeom prst="rect">
              <a:avLst/>
            </a:prstGeom>
            <a:noFill/>
            <a:ln>
              <a:noFill/>
            </a:ln>
          </p:spPr>
          <p:txBody>
            <a:bodyPr anchorCtr="0" anchor="ctr" bIns="165850" lIns="165850" spcFirstLastPara="1" rIns="165850" wrap="square" tIns="165850">
              <a:noAutofit/>
            </a:bodyPr>
            <a:lstStyle/>
            <a:p>
              <a:pPr indent="0" lvl="0" marL="0" marR="0" rtl="0" algn="l">
                <a:lnSpc>
                  <a:spcPct val="90000"/>
                </a:lnSpc>
                <a:spcBef>
                  <a:spcPts val="0"/>
                </a:spcBef>
                <a:spcAft>
                  <a:spcPts val="0"/>
                </a:spcAft>
                <a:buClr>
                  <a:schemeClr val="dk1"/>
                </a:buClr>
                <a:buSzPts val="1800"/>
                <a:buFont typeface="Gill Sans"/>
                <a:buNone/>
              </a:pPr>
              <a:r>
                <a:rPr b="0" i="0" lang="en-US" sz="1800" u="none" cap="none" strike="noStrike">
                  <a:solidFill>
                    <a:schemeClr val="dk1"/>
                  </a:solidFill>
                  <a:latin typeface="Gill Sans"/>
                  <a:ea typeface="Gill Sans"/>
                  <a:cs typeface="Gill Sans"/>
                  <a:sym typeface="Gill Sans"/>
                </a:rPr>
                <a:t>·   Our team’s superior communication skills and professionalism</a:t>
              </a:r>
              <a:endParaRPr/>
            </a:p>
          </p:txBody>
        </p:sp>
        <p:sp>
          <p:nvSpPr>
            <p:cNvPr id="130" name="Google Shape;130;p7"/>
            <p:cNvSpPr/>
            <p:nvPr/>
          </p:nvSpPr>
          <p:spPr>
            <a:xfrm>
              <a:off x="0" y="3918570"/>
              <a:ext cx="6096000" cy="156716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474065" y="4271181"/>
              <a:ext cx="861938" cy="861938"/>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1810069" y="3918570"/>
              <a:ext cx="4285930" cy="1567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txBox="1"/>
            <p:nvPr/>
          </p:nvSpPr>
          <p:spPr>
            <a:xfrm>
              <a:off x="1810069" y="3918570"/>
              <a:ext cx="4285930" cy="1567160"/>
            </a:xfrm>
            <a:prstGeom prst="rect">
              <a:avLst/>
            </a:prstGeom>
            <a:noFill/>
            <a:ln>
              <a:noFill/>
            </a:ln>
          </p:spPr>
          <p:txBody>
            <a:bodyPr anchorCtr="0" anchor="ctr" bIns="165850" lIns="165850" spcFirstLastPara="1" rIns="165850" wrap="square" tIns="165850">
              <a:noAutofit/>
            </a:bodyPr>
            <a:lstStyle/>
            <a:p>
              <a:pPr indent="0" lvl="0" marL="0" marR="0" rtl="0" algn="l">
                <a:lnSpc>
                  <a:spcPct val="90000"/>
                </a:lnSpc>
                <a:spcBef>
                  <a:spcPts val="0"/>
                </a:spcBef>
                <a:spcAft>
                  <a:spcPts val="0"/>
                </a:spcAft>
                <a:buClr>
                  <a:schemeClr val="dk1"/>
                </a:buClr>
                <a:buSzPts val="1800"/>
                <a:buFont typeface="Gill Sans"/>
                <a:buNone/>
              </a:pPr>
              <a:r>
                <a:rPr b="0" i="0" lang="en-US" sz="1800" u="none" cap="none" strike="noStrike">
                  <a:solidFill>
                    <a:schemeClr val="dk1"/>
                  </a:solidFill>
                  <a:latin typeface="Gill Sans"/>
                  <a:ea typeface="Gill Sans"/>
                  <a:cs typeface="Gill Sans"/>
                  <a:sym typeface="Gill Sans"/>
                </a:rPr>
                <a:t>·   Complete trust in our firm’s ability to maintain your business’ sensitive information</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9" name="Google Shape;139;p8"/>
          <p:cNvSpPr/>
          <p:nvPr/>
        </p:nvSpPr>
        <p:spPr>
          <a:xfrm>
            <a:off x="1" y="0"/>
            <a:ext cx="4076700" cy="6858000"/>
          </a:xfrm>
          <a:prstGeom prst="rect">
            <a:avLst/>
          </a:prstGeom>
          <a:solidFill>
            <a:srgbClr val="467E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0" name="Google Shape;140;p8"/>
          <p:cNvSpPr txBox="1"/>
          <p:nvPr>
            <p:ph idx="4294967295" type="ctrTitle"/>
          </p:nvPr>
        </p:nvSpPr>
        <p:spPr>
          <a:xfrm>
            <a:off x="685800" y="1371600"/>
            <a:ext cx="2742028" cy="41148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2"/>
              </a:buClr>
              <a:buSzPts val="3000"/>
              <a:buFont typeface="Sorts Mill Goudy"/>
              <a:buNone/>
            </a:pPr>
            <a:r>
              <a:rPr b="0" i="0" lang="en-US" sz="3000" u="none" cap="none" strike="noStrike">
                <a:solidFill>
                  <a:schemeClr val="lt2"/>
                </a:solidFill>
                <a:latin typeface="Sorts Mill Goudy"/>
                <a:ea typeface="Sorts Mill Goudy"/>
                <a:cs typeface="Sorts Mill Goudy"/>
                <a:sym typeface="Sorts Mill Goudy"/>
              </a:rPr>
              <a:t>EXECUTION PLAN/ READY FOR USE</a:t>
            </a:r>
            <a:endParaRPr/>
          </a:p>
        </p:txBody>
      </p:sp>
      <p:sp>
        <p:nvSpPr>
          <p:cNvPr id="141" name="Google Shape;141;p8"/>
          <p:cNvSpPr/>
          <p:nvPr/>
        </p:nvSpPr>
        <p:spPr>
          <a:xfrm>
            <a:off x="4762500" y="685800"/>
            <a:ext cx="6743700" cy="5486400"/>
          </a:xfrm>
          <a:prstGeom prst="rect">
            <a:avLst/>
          </a:prstGeom>
          <a:solidFill>
            <a:srgbClr val="467E5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2" name="Google Shape;142;p8"/>
          <p:cNvSpPr txBox="1"/>
          <p:nvPr>
            <p:ph idx="1" type="body"/>
          </p:nvPr>
        </p:nvSpPr>
        <p:spPr>
          <a:xfrm>
            <a:off x="5310963" y="1270591"/>
            <a:ext cx="5631357" cy="4364666"/>
          </a:xfrm>
          <a:prstGeom prst="rect">
            <a:avLst/>
          </a:prstGeom>
          <a:noFill/>
          <a:ln>
            <a:noFill/>
          </a:ln>
        </p:spPr>
        <p:txBody>
          <a:bodyPr anchorCtr="0" anchor="ctr" bIns="45700" lIns="91425" spcFirstLastPara="1" rIns="91425" wrap="square" tIns="45700">
            <a:normAutofit/>
          </a:bodyPr>
          <a:lstStyle/>
          <a:p>
            <a:pPr indent="-228600" lvl="0" marL="228600" rtl="0" algn="l">
              <a:lnSpc>
                <a:spcPct val="100000"/>
              </a:lnSpc>
              <a:spcBef>
                <a:spcPts val="1000"/>
              </a:spcBef>
              <a:spcAft>
                <a:spcPts val="0"/>
              </a:spcAft>
              <a:buClr>
                <a:schemeClr val="dk2"/>
              </a:buClr>
              <a:buSzPts val="1400"/>
              <a:buChar char="•"/>
            </a:pPr>
            <a:r>
              <a:rPr lang="en-US" sz="2000"/>
              <a:t>First, we will enter into a planning stage, followed by requirement gathering, the data warehouse logical design, physical design, data integration, deployment, analysis, and then periodic maintenance</a:t>
            </a:r>
            <a:endParaRPr/>
          </a:p>
          <a:p>
            <a:pPr indent="-228600" lvl="0" marL="228600" rtl="0" algn="l">
              <a:lnSpc>
                <a:spcPct val="100000"/>
              </a:lnSpc>
              <a:spcBef>
                <a:spcPts val="1000"/>
              </a:spcBef>
              <a:spcAft>
                <a:spcPts val="0"/>
              </a:spcAft>
              <a:buClr>
                <a:schemeClr val="dk2"/>
              </a:buClr>
              <a:buSzPts val="1400"/>
              <a:buChar char="•"/>
            </a:pPr>
            <a:r>
              <a:rPr lang="en-US" sz="2000"/>
              <a:t>We will need constant communication throughout the entire process to ensure satisfaction</a:t>
            </a:r>
            <a:endParaRPr/>
          </a:p>
          <a:p>
            <a:pPr indent="-228600" lvl="0" marL="228600" rtl="0" algn="l">
              <a:lnSpc>
                <a:spcPct val="100000"/>
              </a:lnSpc>
              <a:spcBef>
                <a:spcPts val="1000"/>
              </a:spcBef>
              <a:spcAft>
                <a:spcPts val="0"/>
              </a:spcAft>
              <a:buClr>
                <a:schemeClr val="dk2"/>
              </a:buClr>
              <a:buSzPts val="1400"/>
              <a:buChar char="•"/>
            </a:pPr>
            <a:r>
              <a:rPr lang="en-US" sz="2000"/>
              <a:t>The data warehouse will be ready for use once we hit the deployment stage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8" name="Google Shape;148;p9"/>
          <p:cNvSpPr/>
          <p:nvPr/>
        </p:nvSpPr>
        <p:spPr>
          <a:xfrm>
            <a:off x="685800" y="685801"/>
            <a:ext cx="6118275" cy="5486400"/>
          </a:xfrm>
          <a:prstGeom prst="rect">
            <a:avLst/>
          </a:prstGeom>
          <a:solidFill>
            <a:srgbClr val="467E5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9" name="Google Shape;149;p9"/>
          <p:cNvSpPr txBox="1"/>
          <p:nvPr>
            <p:ph idx="4294967295" type="ctrTitle"/>
          </p:nvPr>
        </p:nvSpPr>
        <p:spPr>
          <a:xfrm>
            <a:off x="1050389" y="914881"/>
            <a:ext cx="5212188" cy="964407"/>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chemeClr val="dk2"/>
              </a:buClr>
              <a:buSzPts val="3000"/>
              <a:buFont typeface="Sorts Mill Goudy"/>
              <a:buNone/>
            </a:pPr>
            <a:r>
              <a:rPr b="0" i="0" lang="en-US" sz="3000" u="none" cap="none" strike="noStrike">
                <a:solidFill>
                  <a:schemeClr val="dk2"/>
                </a:solidFill>
                <a:latin typeface="Sorts Mill Goudy"/>
                <a:ea typeface="Sorts Mill Goudy"/>
                <a:cs typeface="Sorts Mill Goudy"/>
                <a:sym typeface="Sorts Mill Goudy"/>
              </a:rPr>
              <a:t>ABOUT THE ORGANIZATION</a:t>
            </a:r>
            <a:endParaRPr/>
          </a:p>
        </p:txBody>
      </p:sp>
      <p:sp>
        <p:nvSpPr>
          <p:cNvPr id="150" name="Google Shape;150;p9"/>
          <p:cNvSpPr txBox="1"/>
          <p:nvPr>
            <p:ph idx="1" type="body"/>
          </p:nvPr>
        </p:nvSpPr>
        <p:spPr>
          <a:xfrm>
            <a:off x="1218040" y="2146570"/>
            <a:ext cx="5118965" cy="37544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2"/>
              </a:buClr>
              <a:buSzPts val="1050"/>
              <a:buChar char="•"/>
            </a:pPr>
            <a:r>
              <a:rPr lang="en-US" sz="1500"/>
              <a:t>The organization that we will be designing and implementing a Data Warehouse for is a DVD Rental company</a:t>
            </a:r>
            <a:endParaRPr/>
          </a:p>
          <a:p>
            <a:pPr indent="-228600" lvl="0" marL="228600" rtl="0" algn="l">
              <a:lnSpc>
                <a:spcPct val="90000"/>
              </a:lnSpc>
              <a:spcBef>
                <a:spcPts val="1000"/>
              </a:spcBef>
              <a:spcAft>
                <a:spcPts val="0"/>
              </a:spcAft>
              <a:buClr>
                <a:schemeClr val="dk2"/>
              </a:buClr>
              <a:buSzPts val="1050"/>
              <a:buChar char="•"/>
            </a:pPr>
            <a:r>
              <a:rPr lang="en-US" sz="1500"/>
              <a:t>This company provides customers with the opportunity to rent their favorite movies and TV shows to watch in the comfort of their own homes</a:t>
            </a:r>
            <a:endParaRPr/>
          </a:p>
          <a:p>
            <a:pPr indent="-228600" lvl="0" marL="228600" rtl="0" algn="l">
              <a:lnSpc>
                <a:spcPct val="90000"/>
              </a:lnSpc>
              <a:spcBef>
                <a:spcPts val="1000"/>
              </a:spcBef>
              <a:spcAft>
                <a:spcPts val="0"/>
              </a:spcAft>
              <a:buClr>
                <a:schemeClr val="dk2"/>
              </a:buClr>
              <a:buSzPts val="1050"/>
              <a:buChar char="•"/>
            </a:pPr>
            <a:r>
              <a:rPr lang="en-US" sz="1500"/>
              <a:t>Just like any other business, the goal of the DVD Rental company is to generate as much revenue as possible from its services</a:t>
            </a:r>
            <a:endParaRPr/>
          </a:p>
          <a:p>
            <a:pPr indent="-228600" lvl="0" marL="228600" rtl="0" algn="l">
              <a:lnSpc>
                <a:spcPct val="90000"/>
              </a:lnSpc>
              <a:spcBef>
                <a:spcPts val="1000"/>
              </a:spcBef>
              <a:spcAft>
                <a:spcPts val="0"/>
              </a:spcAft>
              <a:buClr>
                <a:schemeClr val="dk2"/>
              </a:buClr>
              <a:buSzPts val="1050"/>
              <a:buChar char="•"/>
            </a:pPr>
            <a:r>
              <a:rPr lang="en-US" sz="1500"/>
              <a:t>In order to meet this objective, the DVD Rental company must have a greater vision, which includes creating the most enjoyable experience possible for the customers</a:t>
            </a:r>
            <a:endParaRPr/>
          </a:p>
          <a:p>
            <a:pPr indent="-228600" lvl="0" marL="228600" rtl="0" algn="l">
              <a:lnSpc>
                <a:spcPct val="90000"/>
              </a:lnSpc>
              <a:spcBef>
                <a:spcPts val="1000"/>
              </a:spcBef>
              <a:spcAft>
                <a:spcPts val="0"/>
              </a:spcAft>
              <a:buClr>
                <a:schemeClr val="dk2"/>
              </a:buClr>
              <a:buSzPts val="1050"/>
              <a:buChar char="•"/>
            </a:pPr>
            <a:r>
              <a:rPr lang="en-US" sz="1500"/>
              <a:t>Want to generate a high turnover rate to increase revenues by</a:t>
            </a:r>
            <a:r>
              <a:rPr lang="en-US" sz="1500"/>
              <a:t> incentivizing the customer return their DVD rental as quickly as possible</a:t>
            </a:r>
            <a:endParaRPr/>
          </a:p>
        </p:txBody>
      </p:sp>
      <p:pic>
        <p:nvPicPr>
          <p:cNvPr descr="Antique cash register keys" id="151" name="Google Shape;151;p9"/>
          <p:cNvPicPr preferRelativeResize="0"/>
          <p:nvPr/>
        </p:nvPicPr>
        <p:blipFill rotWithShape="1">
          <a:blip r:embed="rId3">
            <a:alphaModFix/>
          </a:blip>
          <a:srcRect b="-4" l="25742" r="28441" t="0"/>
          <a:stretch/>
        </p:blipFill>
        <p:spPr>
          <a:xfrm>
            <a:off x="7467600" y="10"/>
            <a:ext cx="4724400" cy="6857988"/>
          </a:xfrm>
          <a:prstGeom prst="rect">
            <a:avLst/>
          </a:prstGeom>
          <a:noFill/>
          <a:ln>
            <a:noFill/>
          </a:ln>
        </p:spPr>
      </p:pic>
      <p:pic>
        <p:nvPicPr>
          <p:cNvPr id="152" name="Google Shape;152;p9"/>
          <p:cNvPicPr preferRelativeResize="0"/>
          <p:nvPr/>
        </p:nvPicPr>
        <p:blipFill rotWithShape="1">
          <a:blip r:embed="rId4">
            <a:alphaModFix/>
          </a:blip>
          <a:srcRect b="0" l="54073" r="0" t="0"/>
          <a:stretch/>
        </p:blipFill>
        <p:spPr>
          <a:xfrm>
            <a:off x="7467599" y="0"/>
            <a:ext cx="4724400"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58" name="Google Shape;158;p10"/>
          <p:cNvSpPr/>
          <p:nvPr/>
        </p:nvSpPr>
        <p:spPr>
          <a:xfrm>
            <a:off x="6781800" y="685800"/>
            <a:ext cx="4724400" cy="5486400"/>
          </a:xfrm>
          <a:prstGeom prst="rect">
            <a:avLst/>
          </a:prstGeom>
          <a:solidFill>
            <a:srgbClr val="467E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59" name="Google Shape;159;p10"/>
          <p:cNvSpPr txBox="1"/>
          <p:nvPr>
            <p:ph type="ctrTitle"/>
          </p:nvPr>
        </p:nvSpPr>
        <p:spPr>
          <a:xfrm>
            <a:off x="7467600" y="1371599"/>
            <a:ext cx="3390900" cy="236042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2"/>
              </a:buClr>
              <a:buSzPts val="2800"/>
              <a:buFont typeface="Sorts Mill Goudy"/>
              <a:buNone/>
            </a:pPr>
            <a:r>
              <a:rPr lang="en-US" sz="2800">
                <a:solidFill>
                  <a:schemeClr val="lt2"/>
                </a:solidFill>
              </a:rPr>
              <a:t>DIMENSIONAL MODEL REQUIREMENTS SUMMARY</a:t>
            </a:r>
            <a:endParaRPr/>
          </a:p>
        </p:txBody>
      </p:sp>
      <p:pic>
        <p:nvPicPr>
          <p:cNvPr descr="Abstract particle graph background" id="160" name="Google Shape;160;p10"/>
          <p:cNvPicPr preferRelativeResize="0"/>
          <p:nvPr/>
        </p:nvPicPr>
        <p:blipFill rotWithShape="1">
          <a:blip r:embed="rId3">
            <a:alphaModFix/>
          </a:blip>
          <a:srcRect b="-3" l="25931" r="14821" t="0"/>
          <a:stretch/>
        </p:blipFill>
        <p:spPr>
          <a:xfrm>
            <a:off x="1" y="10"/>
            <a:ext cx="6096000" cy="68579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11"/>
          <p:cNvSpPr/>
          <p:nvPr/>
        </p:nvSpPr>
        <p:spPr>
          <a:xfrm>
            <a:off x="685800" y="685800"/>
            <a:ext cx="4076700" cy="5486400"/>
          </a:xfrm>
          <a:prstGeom prst="rect">
            <a:avLst/>
          </a:prstGeom>
          <a:solidFill>
            <a:srgbClr val="467E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66" name="Google Shape;166;p11"/>
          <p:cNvSpPr txBox="1"/>
          <p:nvPr>
            <p:ph idx="4294967295" type="ctrTitle"/>
          </p:nvPr>
        </p:nvSpPr>
        <p:spPr>
          <a:xfrm>
            <a:off x="1371600" y="1371600"/>
            <a:ext cx="2705100" cy="41148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2"/>
              </a:buClr>
              <a:buSzPts val="2000"/>
              <a:buFont typeface="Sorts Mill Goudy"/>
              <a:buNone/>
            </a:pPr>
            <a:r>
              <a:rPr b="0" i="0" lang="en-US" sz="2000" u="none" cap="none" strike="noStrike">
                <a:solidFill>
                  <a:schemeClr val="lt2"/>
                </a:solidFill>
                <a:latin typeface="Sorts Mill Goudy"/>
                <a:ea typeface="Sorts Mill Goudy"/>
                <a:cs typeface="Sorts Mill Goudy"/>
                <a:sym typeface="Sorts Mill Goudy"/>
              </a:rPr>
              <a:t>PREPARING TO COLLECT REQUIREMENTS</a:t>
            </a:r>
            <a:endParaRPr/>
          </a:p>
        </p:txBody>
      </p:sp>
      <p:grpSp>
        <p:nvGrpSpPr>
          <p:cNvPr id="167" name="Google Shape;167;p11"/>
          <p:cNvGrpSpPr/>
          <p:nvPr/>
        </p:nvGrpSpPr>
        <p:grpSpPr>
          <a:xfrm>
            <a:off x="5410200" y="686469"/>
            <a:ext cx="6096000" cy="5485061"/>
            <a:chOff x="0" y="669"/>
            <a:chExt cx="6096000" cy="5485061"/>
          </a:xfrm>
        </p:grpSpPr>
        <p:sp>
          <p:nvSpPr>
            <p:cNvPr id="168" name="Google Shape;168;p11"/>
            <p:cNvSpPr/>
            <p:nvPr/>
          </p:nvSpPr>
          <p:spPr>
            <a:xfrm>
              <a:off x="0" y="669"/>
              <a:ext cx="6096000" cy="156716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a:off x="474065" y="353280"/>
              <a:ext cx="861938" cy="861938"/>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a:off x="1810069" y="669"/>
              <a:ext cx="4285930" cy="1567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txBox="1"/>
            <p:nvPr/>
          </p:nvSpPr>
          <p:spPr>
            <a:xfrm>
              <a:off x="1810069" y="669"/>
              <a:ext cx="4285930" cy="1567160"/>
            </a:xfrm>
            <a:prstGeom prst="rect">
              <a:avLst/>
            </a:prstGeom>
            <a:noFill/>
            <a:ln>
              <a:noFill/>
            </a:ln>
          </p:spPr>
          <p:txBody>
            <a:bodyPr anchorCtr="0" anchor="ctr" bIns="165850" lIns="165850" spcFirstLastPara="1" rIns="165850" wrap="square" tIns="165850">
              <a:noAutofit/>
            </a:bodyPr>
            <a:lstStyle/>
            <a:p>
              <a:pPr indent="0" lvl="0" marL="0" marR="0" rtl="0" algn="l">
                <a:lnSpc>
                  <a:spcPct val="90000"/>
                </a:lnSpc>
                <a:spcBef>
                  <a:spcPts val="0"/>
                </a:spcBef>
                <a:spcAft>
                  <a:spcPts val="0"/>
                </a:spcAft>
                <a:buClr>
                  <a:schemeClr val="dk1"/>
                </a:buClr>
                <a:buSzPts val="1800"/>
                <a:buFont typeface="Gill Sans"/>
                <a:buNone/>
              </a:pPr>
              <a:r>
                <a:rPr b="0" i="0" lang="en-US" sz="1800" u="none" cap="none" strike="noStrike">
                  <a:solidFill>
                    <a:schemeClr val="dk1"/>
                  </a:solidFill>
                  <a:latin typeface="Gill Sans"/>
                  <a:ea typeface="Gill Sans"/>
                  <a:cs typeface="Gill Sans"/>
                  <a:sym typeface="Gill Sans"/>
                </a:rPr>
                <a:t>In a meeting with mid-level managers, we determined that we would need to figure out what type of questions our data warehouse would address</a:t>
              </a:r>
              <a:endParaRPr/>
            </a:p>
          </p:txBody>
        </p:sp>
        <p:sp>
          <p:nvSpPr>
            <p:cNvPr id="172" name="Google Shape;172;p11"/>
            <p:cNvSpPr/>
            <p:nvPr/>
          </p:nvSpPr>
          <p:spPr>
            <a:xfrm>
              <a:off x="0" y="1959619"/>
              <a:ext cx="6096000" cy="156716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474065" y="2312230"/>
              <a:ext cx="861938" cy="861938"/>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1810069" y="1959619"/>
              <a:ext cx="4285930" cy="1567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txBox="1"/>
            <p:nvPr/>
          </p:nvSpPr>
          <p:spPr>
            <a:xfrm>
              <a:off x="1810069" y="1959619"/>
              <a:ext cx="4285930" cy="1567160"/>
            </a:xfrm>
            <a:prstGeom prst="rect">
              <a:avLst/>
            </a:prstGeom>
            <a:noFill/>
            <a:ln>
              <a:noFill/>
            </a:ln>
          </p:spPr>
          <p:txBody>
            <a:bodyPr anchorCtr="0" anchor="ctr" bIns="165850" lIns="165850" spcFirstLastPara="1" rIns="165850" wrap="square" tIns="165850">
              <a:noAutofit/>
            </a:bodyPr>
            <a:lstStyle/>
            <a:p>
              <a:pPr indent="0" lvl="0" marL="0" marR="0" rtl="0" algn="l">
                <a:lnSpc>
                  <a:spcPct val="90000"/>
                </a:lnSpc>
                <a:spcBef>
                  <a:spcPts val="0"/>
                </a:spcBef>
                <a:spcAft>
                  <a:spcPts val="0"/>
                </a:spcAft>
                <a:buClr>
                  <a:schemeClr val="dk1"/>
                </a:buClr>
                <a:buSzPts val="1800"/>
                <a:buFont typeface="Gill Sans"/>
                <a:buNone/>
              </a:pPr>
              <a:r>
                <a:rPr b="0" i="0" lang="en-US" sz="1800" u="none" cap="none" strike="noStrike">
                  <a:solidFill>
                    <a:schemeClr val="dk1"/>
                  </a:solidFill>
                  <a:latin typeface="Gill Sans"/>
                  <a:ea typeface="Gill Sans"/>
                  <a:cs typeface="Gill Sans"/>
                  <a:sym typeface="Gill Sans"/>
                </a:rPr>
                <a:t>We had two of our team members hold interviews between our team and the store employees to determine what types of business requirements were needed to develop our data warehouse</a:t>
              </a:r>
              <a:endParaRPr/>
            </a:p>
          </p:txBody>
        </p:sp>
        <p:sp>
          <p:nvSpPr>
            <p:cNvPr id="176" name="Google Shape;176;p11"/>
            <p:cNvSpPr/>
            <p:nvPr/>
          </p:nvSpPr>
          <p:spPr>
            <a:xfrm>
              <a:off x="0" y="3918570"/>
              <a:ext cx="6096000" cy="156716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474065" y="4271181"/>
              <a:ext cx="861938" cy="861938"/>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a:off x="1810069" y="3918570"/>
              <a:ext cx="4285930" cy="1567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txBox="1"/>
            <p:nvPr/>
          </p:nvSpPr>
          <p:spPr>
            <a:xfrm>
              <a:off x="1810069" y="3918570"/>
              <a:ext cx="4285930" cy="1567160"/>
            </a:xfrm>
            <a:prstGeom prst="rect">
              <a:avLst/>
            </a:prstGeom>
            <a:noFill/>
            <a:ln>
              <a:noFill/>
            </a:ln>
          </p:spPr>
          <p:txBody>
            <a:bodyPr anchorCtr="0" anchor="ctr" bIns="165850" lIns="165850" spcFirstLastPara="1" rIns="165850" wrap="square" tIns="165850">
              <a:noAutofit/>
            </a:bodyPr>
            <a:lstStyle/>
            <a:p>
              <a:pPr indent="0" lvl="0" marL="0" marR="0" rtl="0" algn="l">
                <a:lnSpc>
                  <a:spcPct val="90000"/>
                </a:lnSpc>
                <a:spcBef>
                  <a:spcPts val="0"/>
                </a:spcBef>
                <a:spcAft>
                  <a:spcPts val="0"/>
                </a:spcAft>
                <a:buClr>
                  <a:schemeClr val="dk1"/>
                </a:buClr>
                <a:buSzPts val="1800"/>
                <a:buFont typeface="Gill Sans"/>
                <a:buNone/>
              </a:pPr>
              <a:r>
                <a:rPr b="0" i="0" lang="en-US" sz="1800" u="none" cap="none" strike="noStrike">
                  <a:solidFill>
                    <a:schemeClr val="dk1"/>
                  </a:solidFill>
                  <a:latin typeface="Gill Sans"/>
                  <a:ea typeface="Gill Sans"/>
                  <a:cs typeface="Gill Sans"/>
                  <a:sym typeface="Gill Sans"/>
                </a:rPr>
                <a:t>Upon further collection we determined the responsibilities the company had to their customers such as what the organization does and how it conducts its business</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ClassicFrameVTI">
  <a:themeElements>
    <a:clrScheme name="AnalogousFromRegularSeedRightStep">
      <a:dk1>
        <a:srgbClr val="000000"/>
      </a:dk1>
      <a:lt1>
        <a:srgbClr val="FFFFFF"/>
      </a:lt1>
      <a:dk2>
        <a:srgbClr val="223C29"/>
      </a:dk2>
      <a:lt2>
        <a:srgbClr val="E2E8E7"/>
      </a:lt2>
      <a:accent1>
        <a:srgbClr val="E72946"/>
      </a:accent1>
      <a:accent2>
        <a:srgbClr val="D54917"/>
      </a:accent2>
      <a:accent3>
        <a:srgbClr val="D29A25"/>
      </a:accent3>
      <a:accent4>
        <a:srgbClr val="9DAC13"/>
      </a:accent4>
      <a:accent5>
        <a:srgbClr val="69B620"/>
      </a:accent5>
      <a:accent6>
        <a:srgbClr val="20BB14"/>
      </a:accent6>
      <a:hlink>
        <a:srgbClr val="309283"/>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2021-04-27T18:00:24Z</dcterms:created>
  <dc:creator>-</dc:creator>
</cp:coreProperties>
</file>