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256"/>
            <p14:sldId id="257"/>
          </p14:sldIdLst>
        </p14:section>
        <p14:section name="제목 없는 구역" id="{4AD41F91-AE94-48D3-B1BB-2C0D5B7EA2E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D2FF"/>
    <a:srgbClr val="F5FAF4"/>
    <a:srgbClr val="DDF0C8"/>
    <a:srgbClr val="FFD653"/>
    <a:srgbClr val="EBF4E8"/>
    <a:srgbClr val="ADCFA1"/>
    <a:srgbClr val="EDECE5"/>
    <a:srgbClr val="BAE18F"/>
    <a:srgbClr val="F1F5F4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36" autoAdjust="0"/>
    <p:restoredTop sz="80767" autoAdjust="0"/>
  </p:normalViewPr>
  <p:slideViewPr>
    <p:cSldViewPr>
      <p:cViewPr varScale="1">
        <p:scale>
          <a:sx n="64" d="100"/>
          <a:sy n="64" d="100"/>
        </p:scale>
        <p:origin x="1349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7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2_제목 슬라이드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2400" cy="1470025"/>
          </a:xfrm>
        </p:spPr>
        <p:txBody>
          <a:bodyPr/>
          <a:lstStyle>
            <a:lvl1pPr algn="l">
              <a:defRPr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2060">
                    <a:alpha val="95000"/>
                  </a:srgb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3568" y="3717032"/>
            <a:ext cx="6400800" cy="1129680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 baseline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AB7ED83-10E9-47A1-9C2E-6A7BCD4AF6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16416" y="188640"/>
            <a:ext cx="657225" cy="63817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8B3A0D65-20B7-4EA9-B729-46A090BB5B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5840CED6-382F-4EA9-A680-0BE8CB94B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955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514350" indent="-514350">
              <a:buSzPct val="100000"/>
              <a:buFont typeface="+mj-lt"/>
              <a:buAutoNum type="arabicPeriod"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 eaLnBrk="1" latinLnBrk="0" hangingPunct="1">
              <a:defRPr sz="2000"/>
            </a:lvl1pPr>
            <a:lvl2pPr eaLnBrk="1" latinLnBrk="0" hangingPunct="1">
              <a:defRPr sz="1800"/>
            </a:lvl2pPr>
            <a:lvl3pPr eaLnBrk="1" latinLnBrk="0" hangingPunct="1">
              <a:defRPr sz="1600"/>
            </a:lvl3pPr>
            <a:lvl4pPr eaLnBrk="1" latinLnBrk="0" hangingPunct="1">
              <a:defRPr sz="1400"/>
            </a:lvl4pPr>
            <a:lvl5pPr eaLnBrk="1" latinLnBrk="0" hangingPunct="1">
              <a:defRPr sz="12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altLang="ko-KR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>
            <a:lvl1pPr eaLnBrk="1" latinLnBrk="0" hangingPunct="1">
              <a:defRPr sz="2000"/>
            </a:lvl1pPr>
            <a:lvl2pPr eaLnBrk="1" latinLnBrk="0" hangingPunct="1">
              <a:defRPr sz="1800"/>
            </a:lvl2pPr>
            <a:lvl3pPr eaLnBrk="1" latinLnBrk="0" hangingPunct="1">
              <a:defRPr sz="1600"/>
            </a:lvl3pPr>
            <a:lvl4pPr eaLnBrk="1" latinLnBrk="0" hangingPunct="1">
              <a:defRPr sz="1400"/>
            </a:lvl4pPr>
            <a:lvl5pPr eaLnBrk="1" latinLnBrk="0" hangingPunct="1">
              <a:defRPr sz="12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altLang="ko-KR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5" r:id="rId1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3568" y="1844824"/>
            <a:ext cx="7772400" cy="1470025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차 프로그래밍 과제</a:t>
            </a:r>
            <a:br>
              <a:rPr lang="en-US" altLang="ko-KR" dirty="0"/>
            </a:br>
            <a:r>
              <a:rPr lang="en-US" altLang="ko-KR" dirty="0"/>
              <a:t>&lt;</a:t>
            </a:r>
            <a:r>
              <a:rPr lang="ko-KR" altLang="en-US" dirty="0"/>
              <a:t>하트 찾기 게임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51520" y="5589240"/>
            <a:ext cx="6400800" cy="112968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2021-1</a:t>
            </a:r>
          </a:p>
          <a:p>
            <a:r>
              <a:rPr lang="ko-KR" altLang="en-US" dirty="0"/>
              <a:t>명지대학교 </a:t>
            </a:r>
            <a:r>
              <a:rPr lang="ko-KR" altLang="en-US" dirty="0" err="1"/>
              <a:t>융합소프트웨어학부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 err="1"/>
              <a:t>우현제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1D02642-17E7-49BA-B5A6-E7D2ACCF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61B9BB-5E15-41CC-A16A-DDF6FBC0630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935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33F9E4C9-CAC7-4AF8-A8D2-5904F956E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하트 찾기 게임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44AC230-AF0C-45A7-BD89-707ADEFE5D0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16</a:t>
            </a:r>
            <a:r>
              <a:rPr lang="ko-KR" altLang="en-US" dirty="0"/>
              <a:t>개의 그림</a:t>
            </a:r>
            <a:r>
              <a:rPr lang="en-US" altLang="ko-KR" dirty="0"/>
              <a:t>(</a:t>
            </a:r>
            <a:r>
              <a:rPr lang="ko-KR" altLang="en-US" dirty="0"/>
              <a:t>카드</a:t>
            </a:r>
            <a:r>
              <a:rPr lang="en-US" altLang="ko-KR" dirty="0"/>
              <a:t>)</a:t>
            </a:r>
            <a:r>
              <a:rPr lang="ko-KR" altLang="en-US" dirty="0"/>
              <a:t> 영역 </a:t>
            </a:r>
            <a:r>
              <a:rPr lang="en-US" altLang="ko-KR" dirty="0"/>
              <a:t>(4x4) 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한 개의 하트를 찾는 게임 작성</a:t>
            </a:r>
            <a:endParaRPr lang="en-US" altLang="ko-KR" dirty="0"/>
          </a:p>
          <a:p>
            <a:pPr lvl="1"/>
            <a:r>
              <a:rPr lang="ko-KR" altLang="en-US" dirty="0"/>
              <a:t>배열을 이용하여 하트의 위치 결정 </a:t>
            </a:r>
            <a:endParaRPr lang="en-US" altLang="ko-KR" dirty="0"/>
          </a:p>
          <a:p>
            <a:pPr lvl="2"/>
            <a:r>
              <a:rPr lang="ko-KR" altLang="en-US" dirty="0"/>
              <a:t>하트면 </a:t>
            </a:r>
            <a:r>
              <a:rPr lang="en-US" altLang="ko-KR" dirty="0"/>
              <a:t>1, </a:t>
            </a:r>
            <a:r>
              <a:rPr lang="ko-KR" altLang="en-US" dirty="0"/>
              <a:t>하트가 아니면 </a:t>
            </a:r>
            <a:r>
              <a:rPr lang="en-US" altLang="ko-KR" dirty="0"/>
              <a:t>0</a:t>
            </a:r>
          </a:p>
          <a:p>
            <a:pPr lvl="1"/>
            <a:r>
              <a:rPr lang="en-US" altLang="ko-KR" dirty="0"/>
              <a:t>&lt;</a:t>
            </a:r>
            <a:r>
              <a:rPr lang="ko-KR" altLang="en-US" dirty="0"/>
              <a:t>하트 위치 변경</a:t>
            </a:r>
            <a:r>
              <a:rPr lang="en-US" altLang="ko-KR" dirty="0"/>
              <a:t>&gt; </a:t>
            </a:r>
            <a:r>
              <a:rPr lang="ko-KR" altLang="en-US" dirty="0"/>
              <a:t>버튼을 누르면 배열의 내용을 섞어 하트 위치를 변경 후</a:t>
            </a:r>
            <a:endParaRPr lang="en-US" altLang="ko-KR" dirty="0"/>
          </a:p>
          <a:p>
            <a:pPr lvl="2"/>
            <a:r>
              <a:rPr lang="en-US" altLang="ko-KR" dirty="0"/>
              <a:t>16</a:t>
            </a:r>
            <a:r>
              <a:rPr lang="ko-KR" altLang="en-US" dirty="0"/>
              <a:t>개의 그림 영역에 카드 뒷면 이미지를 </a:t>
            </a:r>
            <a:r>
              <a:rPr lang="ko-KR" altLang="en-US" dirty="0">
                <a:solidFill>
                  <a:srgbClr val="FF0000"/>
                </a:solidFill>
              </a:rPr>
              <a:t>동적으로 생성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동적으로 생성한 카드 뒷면 이미지를 클릭</a:t>
            </a:r>
            <a:endParaRPr lang="en-US" altLang="ko-KR" dirty="0"/>
          </a:p>
          <a:p>
            <a:pPr lvl="2"/>
            <a:r>
              <a:rPr lang="ko-KR" altLang="en-US" dirty="0"/>
              <a:t>배열에서의 해당 위치에 저장된 값에 따른 이미지 출력 </a:t>
            </a:r>
            <a:endParaRPr lang="en-US" altLang="ko-KR" dirty="0"/>
          </a:p>
          <a:p>
            <a:pPr lvl="3"/>
            <a:r>
              <a:rPr lang="ko-KR" altLang="en-US" dirty="0"/>
              <a:t>하트 또는 다른 이미지</a:t>
            </a:r>
            <a:endParaRPr lang="en-US" altLang="ko-KR" dirty="0"/>
          </a:p>
          <a:p>
            <a:pPr lvl="2"/>
            <a:r>
              <a:rPr lang="ko-KR" altLang="en-US" dirty="0"/>
              <a:t>한번 클릭되어 </a:t>
            </a:r>
            <a:r>
              <a:rPr lang="ko-KR" altLang="en-US" dirty="0" err="1"/>
              <a:t>오픈된</a:t>
            </a:r>
            <a:r>
              <a:rPr lang="ko-KR" altLang="en-US" dirty="0"/>
              <a:t> 카드는 다시 뒤집지 않기</a:t>
            </a:r>
            <a:endParaRPr lang="en-US" altLang="ko-KR" dirty="0"/>
          </a:p>
          <a:p>
            <a:pPr lvl="2"/>
            <a:r>
              <a:rPr lang="ko-KR" altLang="en-US" dirty="0"/>
              <a:t>하트가 아닌 다른 이미지 클릭 시 </a:t>
            </a:r>
            <a:r>
              <a:rPr lang="en-US" altLang="ko-KR" dirty="0"/>
              <a:t>“</a:t>
            </a:r>
            <a:r>
              <a:rPr lang="ko-KR" altLang="en-US" dirty="0"/>
              <a:t>실패</a:t>
            </a:r>
            <a:r>
              <a:rPr lang="en-US" altLang="ko-KR" dirty="0"/>
              <a:t>” </a:t>
            </a:r>
            <a:r>
              <a:rPr lang="ko-KR" altLang="en-US" dirty="0"/>
              <a:t>메시지 출력</a:t>
            </a:r>
            <a:endParaRPr lang="en-US" altLang="ko-KR" dirty="0"/>
          </a:p>
          <a:p>
            <a:pPr lvl="2"/>
            <a:r>
              <a:rPr lang="en-US" altLang="ko-KR" dirty="0"/>
              <a:t>15</a:t>
            </a:r>
            <a:r>
              <a:rPr lang="ko-KR" altLang="en-US" dirty="0"/>
              <a:t>번을 클릭할 동안 하트를 </a:t>
            </a:r>
            <a:r>
              <a:rPr lang="ko-KR" altLang="en-US" dirty="0" err="1"/>
              <a:t>못찾은</a:t>
            </a:r>
            <a:r>
              <a:rPr lang="ko-KR" altLang="en-US" dirty="0"/>
              <a:t> 경우에도 </a:t>
            </a:r>
            <a:r>
              <a:rPr lang="en-US" altLang="ko-KR" dirty="0"/>
              <a:t>“</a:t>
            </a:r>
            <a:r>
              <a:rPr lang="ko-KR" altLang="en-US" dirty="0"/>
              <a:t>실패</a:t>
            </a:r>
            <a:r>
              <a:rPr lang="en-US" altLang="ko-KR" dirty="0"/>
              <a:t>“ </a:t>
            </a:r>
            <a:r>
              <a:rPr lang="ko-KR" altLang="en-US" dirty="0"/>
              <a:t>메시지 출력 </a:t>
            </a:r>
            <a:endParaRPr lang="en-US" altLang="ko-KR" dirty="0"/>
          </a:p>
          <a:p>
            <a:pPr lvl="2"/>
            <a:r>
              <a:rPr lang="ko-KR" altLang="en-US" dirty="0"/>
              <a:t>하트를 클릭한 경우 성공 메시지와 함께 모든 </a:t>
            </a:r>
            <a:r>
              <a:rPr lang="en-US" altLang="ko-KR" dirty="0"/>
              <a:t>16</a:t>
            </a:r>
            <a:r>
              <a:rPr lang="ko-KR" altLang="en-US" dirty="0"/>
              <a:t>개의 카드 그림을 하트로 표시</a:t>
            </a:r>
            <a:endParaRPr lang="en-US" altLang="ko-KR" dirty="0"/>
          </a:p>
          <a:p>
            <a:pPr lvl="1"/>
            <a:r>
              <a:rPr lang="en-US" altLang="ko-KR" dirty="0"/>
              <a:t>&lt;</a:t>
            </a:r>
            <a:r>
              <a:rPr lang="ko-KR" altLang="en-US" dirty="0"/>
              <a:t>하트 위치 변경</a:t>
            </a:r>
            <a:r>
              <a:rPr lang="en-US" altLang="ko-KR" dirty="0"/>
              <a:t>&gt; </a:t>
            </a:r>
            <a:r>
              <a:rPr lang="ko-KR" altLang="en-US"/>
              <a:t>버튼 클릭 시 게임 재시작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AD7430-0B3B-41FE-801E-283A49EF1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61B9BB-5E15-41CC-A16A-DDF6FBC0630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0429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15485</TotalTime>
  <Words>141</Words>
  <Application>Microsoft Office PowerPoint</Application>
  <PresentationFormat>화면 슬라이드 쇼(4:3)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HY나무L</vt:lpstr>
      <vt:lpstr>맑은 고딕</vt:lpstr>
      <vt:lpstr>휴먼편지체</vt:lpstr>
      <vt:lpstr>Wingdings</vt:lpstr>
      <vt:lpstr>Wingdings 2</vt:lpstr>
      <vt:lpstr>가을</vt:lpstr>
      <vt:lpstr>3차 프로그래밍 과제 &lt;하트 찾기 게임&gt;</vt:lpstr>
      <vt:lpstr>하트 찾기 게임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woo hyeonje</cp:lastModifiedBy>
  <cp:revision>488</cp:revision>
  <dcterms:created xsi:type="dcterms:W3CDTF">2011-08-27T14:53:28Z</dcterms:created>
  <dcterms:modified xsi:type="dcterms:W3CDTF">2021-05-17T03:52:27Z</dcterms:modified>
</cp:coreProperties>
</file>