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"/>
  </p:notesMasterIdLst>
  <p:handoutMasterIdLst>
    <p:handoutMasterId r:id="rId9"/>
  </p:handoutMasterIdLst>
  <p:sldIdLst>
    <p:sldId id="256" r:id="rId2"/>
    <p:sldId id="306" r:id="rId3"/>
    <p:sldId id="391" r:id="rId4"/>
    <p:sldId id="392" r:id="rId5"/>
    <p:sldId id="395" r:id="rId6"/>
    <p:sldId id="39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06"/>
            <p14:sldId id="391"/>
            <p14:sldId id="392"/>
            <p14:sldId id="395"/>
            <p14:sldId id="394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6699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>
        <p:scale>
          <a:sx n="92" d="100"/>
          <a:sy n="92" d="100"/>
        </p:scale>
        <p:origin x="6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1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462DB1-25C5-4850-A52F-56FC4678C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77A4A-565C-423A-B470-9D78A6B735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EDDC-275A-49F4-BE89-3D933703010A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41C27-95D1-4C30-8111-78FD63AF8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8EB0B-3D61-4ED3-90C5-96CC0E881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7615-C8ED-47E8-B983-0F442157F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2ED80-23CB-4661-9EE8-D6475EF53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67E9E9-E4E0-4DB3-85CB-8465FA9A1C7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실습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2021-1</a:t>
            </a:r>
          </a:p>
          <a:p>
            <a:r>
              <a:rPr lang="ko-KR" altLang="en-US" sz="1800" dirty="0"/>
              <a:t>명지대학교 </a:t>
            </a:r>
            <a:r>
              <a:rPr lang="ko-KR" altLang="en-US" sz="1800" dirty="0" err="1"/>
              <a:t>융합소프트웨어학부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우현제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이론 수업 후에 스스로 실습 진행 </a:t>
            </a:r>
            <a:r>
              <a:rPr lang="en-US" altLang="ko-KR" dirty="0"/>
              <a:t>(</a:t>
            </a:r>
            <a:r>
              <a:rPr lang="ko-KR" altLang="en-US" dirty="0"/>
              <a:t>수업 중 질문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실습 참고 자료 활용</a:t>
            </a:r>
            <a:r>
              <a:rPr lang="en-US" altLang="ko-KR" dirty="0"/>
              <a:t>(</a:t>
            </a:r>
            <a:r>
              <a:rPr lang="en-US" altLang="ko-KR" dirty="0" err="1"/>
              <a:t>lms</a:t>
            </a:r>
            <a:r>
              <a:rPr lang="ko-KR" altLang="en-US" dirty="0"/>
              <a:t>에서 다운</a:t>
            </a:r>
            <a:r>
              <a:rPr lang="en-US" altLang="ko-KR" dirty="0"/>
              <a:t>), </a:t>
            </a:r>
            <a:r>
              <a:rPr lang="ko-KR" altLang="en-US" dirty="0"/>
              <a:t>참고답안은 </a:t>
            </a:r>
            <a:r>
              <a:rPr lang="en-US" altLang="ko-KR" dirty="0"/>
              <a:t>1</a:t>
            </a:r>
            <a:r>
              <a:rPr lang="ko-KR" altLang="en-US" dirty="0"/>
              <a:t>주일 후 제공하니 본인 프로그램과 비교해 보기 </a:t>
            </a:r>
            <a:r>
              <a:rPr lang="en-US" altLang="ko-KR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보고서 제출 </a:t>
            </a:r>
            <a:r>
              <a:rPr lang="en-US" altLang="ko-KR" dirty="0"/>
              <a:t>(</a:t>
            </a:r>
            <a:r>
              <a:rPr lang="ko-KR" altLang="en-US" dirty="0"/>
              <a:t>다음 주 수요일 오후 </a:t>
            </a:r>
            <a:r>
              <a:rPr lang="en-US" altLang="ko-KR" dirty="0"/>
              <a:t>11:59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58293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작성한 내용 및 결과 캡쳐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보고서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모르는 문제는 제출 마감 전까지 질문하여 해결하기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친구와 상의는 가능하나 프로그램 카피할 경우 모두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514350" indent="-514350">
              <a:buClr>
                <a:srgbClr val="DD8047"/>
              </a:buClr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실습 중 한 문제라도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82930" lvl="1" indent="-285750">
              <a:buFontTx/>
              <a:buChar char="-"/>
            </a:pPr>
            <a:endParaRPr lang="en-US" altLang="ko-KR" dirty="0"/>
          </a:p>
          <a:p>
            <a:pPr marL="58293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유의사항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아래와 같이 출력되는 웹페이지를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E1EB81-25D8-4FAD-BB9C-431F0323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60848"/>
            <a:ext cx="6660232" cy="40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0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다음 브라우저 화면과 같이 리스트를 가진 </a:t>
            </a:r>
            <a:r>
              <a:rPr lang="en-US" altLang="ko-KR" sz="1800" dirty="0"/>
              <a:t>html </a:t>
            </a:r>
            <a:r>
              <a:rPr lang="ko-KR" altLang="en-US" sz="1800" dirty="0"/>
              <a:t>페이지를 각각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5B761F-501B-4CDF-867E-395DF7F3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09" y="2492895"/>
            <a:ext cx="3612588" cy="34394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FDEE32-1ECB-4407-8852-94C0BE0C6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706" y="3140968"/>
            <a:ext cx="3617433" cy="1978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BB14C7-30FF-427D-A363-36D360163E2E}"/>
              </a:ext>
            </a:extLst>
          </p:cNvPr>
          <p:cNvSpPr txBox="1"/>
          <p:nvPr/>
        </p:nvSpPr>
        <p:spPr>
          <a:xfrm>
            <a:off x="524675" y="2060848"/>
            <a:ext cx="95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⑴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DFC3E-AC1D-44BC-AE93-2119A9E9E157}"/>
              </a:ext>
            </a:extLst>
          </p:cNvPr>
          <p:cNvSpPr txBox="1"/>
          <p:nvPr/>
        </p:nvSpPr>
        <p:spPr>
          <a:xfrm>
            <a:off x="4655883" y="2637928"/>
            <a:ext cx="95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16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다음과 같은 표를 </a:t>
            </a:r>
            <a:r>
              <a:rPr lang="en-US" altLang="ko-KR" sz="1800" dirty="0"/>
              <a:t>html</a:t>
            </a:r>
            <a:r>
              <a:rPr lang="ko-KR" altLang="en-US" sz="1800" dirty="0"/>
              <a:t>로 각각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B14C7-30FF-427D-A363-36D360163E2E}"/>
              </a:ext>
            </a:extLst>
          </p:cNvPr>
          <p:cNvSpPr txBox="1"/>
          <p:nvPr/>
        </p:nvSpPr>
        <p:spPr>
          <a:xfrm>
            <a:off x="467544" y="2245976"/>
            <a:ext cx="95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⑴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DFC3E-AC1D-44BC-AE93-2119A9E9E157}"/>
              </a:ext>
            </a:extLst>
          </p:cNvPr>
          <p:cNvSpPr txBox="1"/>
          <p:nvPr/>
        </p:nvSpPr>
        <p:spPr>
          <a:xfrm>
            <a:off x="4932040" y="2245514"/>
            <a:ext cx="95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⑵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DD308A-62C3-497D-948B-EC8F65C04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42" y="2662389"/>
            <a:ext cx="3732318" cy="31310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B345D3-AA21-442E-A363-E596A092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29" y="2643879"/>
            <a:ext cx="3732319" cy="31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9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아래 사이트들의 링크를 만들고</a:t>
            </a:r>
            <a:r>
              <a:rPr lang="en-US" altLang="ko-KR" sz="1800" dirty="0"/>
              <a:t>, </a:t>
            </a:r>
            <a:r>
              <a:rPr lang="ko-KR" altLang="en-US" sz="1800" dirty="0"/>
              <a:t>링크를 클릭하면 새 윈도우를 열어 사이트가 출력되도록 </a:t>
            </a:r>
            <a:r>
              <a:rPr lang="ko-KR" altLang="en-US" sz="1800" dirty="0" err="1"/>
              <a:t>하시오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4A6102-EC98-4B44-B11A-B7E389EE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09" y="2924944"/>
            <a:ext cx="4066207" cy="2444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F7A844-61D4-40C1-80B3-C364F8078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11" y="2636912"/>
            <a:ext cx="4120744" cy="3312368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EB86CFF6-12E4-4968-9799-9099D9E6DF2E}"/>
              </a:ext>
            </a:extLst>
          </p:cNvPr>
          <p:cNvCxnSpPr>
            <a:cxnSpLocks/>
          </p:cNvCxnSpPr>
          <p:nvPr/>
        </p:nvCxnSpPr>
        <p:spPr>
          <a:xfrm flipV="1">
            <a:off x="2627784" y="3645024"/>
            <a:ext cx="2132627" cy="864096"/>
          </a:xfrm>
          <a:prstGeom prst="curvedConnector3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70090B-D2D3-4C68-9734-B475651B9B12}"/>
              </a:ext>
            </a:extLst>
          </p:cNvPr>
          <p:cNvSpPr txBox="1"/>
          <p:nvPr/>
        </p:nvSpPr>
        <p:spPr>
          <a:xfrm>
            <a:off x="3806936" y="3861048"/>
            <a:ext cx="950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48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13564</TotalTime>
  <Words>147</Words>
  <Application>Microsoft Office PowerPoint</Application>
  <PresentationFormat>화면 슬라이드 쇼(4:3)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HY나무L</vt:lpstr>
      <vt:lpstr>맑은 고딕</vt:lpstr>
      <vt:lpstr>휴먼편지체</vt:lpstr>
      <vt:lpstr>Wingdings</vt:lpstr>
      <vt:lpstr>Wingdings 2</vt:lpstr>
      <vt:lpstr>가을</vt:lpstr>
      <vt:lpstr>01. 실습</vt:lpstr>
      <vt:lpstr>실습 유의사항 </vt:lpstr>
      <vt:lpstr>문제 1</vt:lpstr>
      <vt:lpstr>문제 2</vt:lpstr>
      <vt:lpstr>문제 3</vt:lpstr>
      <vt:lpstr>문제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478</cp:revision>
  <dcterms:created xsi:type="dcterms:W3CDTF">2011-08-27T14:53:28Z</dcterms:created>
  <dcterms:modified xsi:type="dcterms:W3CDTF">2021-03-03T04:11:33Z</dcterms:modified>
</cp:coreProperties>
</file>