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8"/>
  </p:notesMasterIdLst>
  <p:handoutMasterIdLst>
    <p:handoutMasterId r:id="rId9"/>
  </p:handoutMasterIdLst>
  <p:sldIdLst>
    <p:sldId id="256" r:id="rId2"/>
    <p:sldId id="306" r:id="rId3"/>
    <p:sldId id="397" r:id="rId4"/>
    <p:sldId id="398" r:id="rId5"/>
    <p:sldId id="399" r:id="rId6"/>
    <p:sldId id="40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306"/>
            <p14:sldId id="397"/>
            <p14:sldId id="398"/>
            <p14:sldId id="399"/>
            <p14:sldId id="400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CC"/>
    <a:srgbClr val="669900"/>
    <a:srgbClr val="FF5B5B"/>
    <a:srgbClr val="8FFE00"/>
    <a:srgbClr val="4FB4FF"/>
    <a:srgbClr val="BAE1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5" autoAdjust="0"/>
    <p:restoredTop sz="96935" autoAdjust="0"/>
  </p:normalViewPr>
  <p:slideViewPr>
    <p:cSldViewPr>
      <p:cViewPr varScale="1">
        <p:scale>
          <a:sx n="86" d="100"/>
          <a:sy n="86" d="100"/>
        </p:scale>
        <p:origin x="148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510" y="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9462DB1-25C5-4850-A52F-56FC4678C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E77A4A-565C-423A-B470-9D78A6B735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EDDC-275A-49F4-BE89-3D933703010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41C27-95D1-4C30-8111-78FD63AF8D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8EB0B-3D61-4ED3-90C5-96CC0E8814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07615-C8ED-47E8-B983-0F442157F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2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제목 슬라이드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>
            <a:lvl1pPr algn="l"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6400800" cy="112968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B7ED83-10E9-47A1-9C2E-6A7BCD4AF6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B3A0D65-20B7-4EA9-B729-46A090B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840CED6-382F-4EA9-A680-0BE8CB94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웹프로그래밍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C2ED80-23CB-4661-9EE8-D6475EF53F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67E9E9-E4E0-4DB3-85CB-8465FA9A1C7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실습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51520" y="5589240"/>
            <a:ext cx="6400800" cy="112968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2021-1</a:t>
            </a:r>
          </a:p>
          <a:p>
            <a:r>
              <a:rPr lang="ko-KR" altLang="en-US" sz="1800" dirty="0"/>
              <a:t>명지대학교 </a:t>
            </a:r>
            <a:r>
              <a:rPr lang="ko-KR" altLang="en-US" sz="1800" dirty="0" err="1"/>
              <a:t>융합소프트웨어학부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 err="1"/>
              <a:t>우현제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993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이론 수업 후에 스스로 실습 진행 </a:t>
            </a:r>
            <a:r>
              <a:rPr lang="en-US" altLang="ko-KR" dirty="0"/>
              <a:t>(</a:t>
            </a:r>
            <a:r>
              <a:rPr lang="ko-KR" altLang="en-US" dirty="0"/>
              <a:t>수업 중 질문 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실습 참고 자료 활용</a:t>
            </a:r>
            <a:r>
              <a:rPr lang="en-US" altLang="ko-KR" dirty="0"/>
              <a:t>(</a:t>
            </a:r>
            <a:r>
              <a:rPr lang="en-US" altLang="ko-KR" dirty="0" err="1"/>
              <a:t>lms</a:t>
            </a:r>
            <a:r>
              <a:rPr lang="ko-KR" altLang="en-US" dirty="0"/>
              <a:t>에서 다운</a:t>
            </a:r>
            <a:r>
              <a:rPr lang="en-US" altLang="ko-KR" dirty="0"/>
              <a:t>), </a:t>
            </a:r>
            <a:r>
              <a:rPr lang="ko-KR" altLang="en-US" dirty="0"/>
              <a:t>참고답안은 </a:t>
            </a:r>
            <a:r>
              <a:rPr lang="en-US" altLang="ko-KR" dirty="0"/>
              <a:t>1</a:t>
            </a:r>
            <a:r>
              <a:rPr lang="ko-KR" altLang="en-US" dirty="0"/>
              <a:t>주일 후 제공하니 본인 프로그램과 비교해 보기 </a:t>
            </a:r>
            <a:r>
              <a:rPr lang="en-US" altLang="ko-KR" dirty="0"/>
              <a:t> 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결과 보고서 제출 </a:t>
            </a:r>
            <a:r>
              <a:rPr lang="en-US" altLang="ko-KR" dirty="0"/>
              <a:t>(</a:t>
            </a:r>
            <a:r>
              <a:rPr lang="ko-KR" altLang="en-US" dirty="0"/>
              <a:t>다음 주 수요일 오후 </a:t>
            </a:r>
            <a:r>
              <a:rPr lang="en-US" altLang="ko-KR" dirty="0"/>
              <a:t>11:59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</a:p>
          <a:p>
            <a:pPr marL="582930" lvl="1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작성한 내용 및 결과 </a:t>
            </a:r>
            <a:r>
              <a:rPr lang="ko-KR" altLang="en-US" sz="1400" dirty="0" err="1">
                <a:solidFill>
                  <a:srgbClr val="FF0000"/>
                </a:solidFill>
              </a:rPr>
              <a:t>캡쳐하여</a:t>
            </a:r>
            <a:r>
              <a:rPr lang="ko-KR" altLang="en-US" sz="1400" dirty="0">
                <a:solidFill>
                  <a:srgbClr val="FF0000"/>
                </a:solidFill>
              </a:rPr>
              <a:t> 하나의 문서파일에 제출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보고서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시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모르는 문제는 제출 마감 전까지 질문하여 해결하기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친구와 상의는 가능하나 프로그램 카피할 경우 모두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marL="514350" indent="-514350">
              <a:buClr>
                <a:srgbClr val="DD8047"/>
              </a:buClr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실습 중 한 문제라도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혹은 잘못 작성한 경우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582930" lvl="1" indent="-285750">
              <a:buFontTx/>
              <a:buChar char="-"/>
            </a:pPr>
            <a:endParaRPr lang="en-US" altLang="ko-KR" dirty="0"/>
          </a:p>
          <a:p>
            <a:pPr marL="582930" lvl="1" indent="-285750">
              <a:buFontTx/>
              <a:buChar char="-"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유의사항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08823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아래</a:t>
            </a:r>
            <a:r>
              <a:rPr lang="en-US" altLang="ko-KR" dirty="0"/>
              <a:t> </a:t>
            </a:r>
            <a:r>
              <a:rPr lang="ko-KR" altLang="en-US" dirty="0"/>
              <a:t>출력 결과를 보고 물음에서 요구하는 대로</a:t>
            </a:r>
            <a:r>
              <a:rPr lang="en-US" altLang="ko-KR" dirty="0"/>
              <a:t>prog10_01.html</a:t>
            </a:r>
            <a:r>
              <a:rPr lang="ko-KR" altLang="en-US" dirty="0"/>
              <a:t> 페이지를 </a:t>
            </a:r>
            <a:r>
              <a:rPr lang="ko-KR" altLang="en-US" dirty="0" err="1"/>
              <a:t>수정하시오</a:t>
            </a:r>
            <a:r>
              <a:rPr lang="en-US" altLang="ko-KR" dirty="0"/>
              <a:t>. </a:t>
            </a:r>
          </a:p>
          <a:p>
            <a:pPr marL="365760" lvl="1" indent="0">
              <a:buNone/>
            </a:pPr>
            <a:r>
              <a:rPr lang="en-US" altLang="ko-KR" dirty="0"/>
              <a:t>(1) html </a:t>
            </a:r>
            <a:r>
              <a:rPr lang="ko-KR" altLang="en-US" dirty="0"/>
              <a:t>태그의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속성에 작성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자바스크립트 코드를 </a:t>
            </a:r>
            <a:r>
              <a:rPr lang="en-US" altLang="ko-KR" dirty="0"/>
              <a:t>&lt;script&gt; </a:t>
            </a:r>
            <a:r>
              <a:rPr lang="ko-KR" altLang="en-US" dirty="0"/>
              <a:t>태그에 삽입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(3) </a:t>
            </a:r>
            <a:r>
              <a:rPr lang="ko-KR" altLang="en-US" dirty="0"/>
              <a:t>자바스크립트 코드를 </a:t>
            </a:r>
            <a:r>
              <a:rPr lang="en-US" altLang="ko-KR" dirty="0"/>
              <a:t>10-1.js</a:t>
            </a:r>
            <a:r>
              <a:rPr lang="ko-KR" altLang="en-US" dirty="0"/>
              <a:t> 파일에 저장하고 </a:t>
            </a:r>
            <a:r>
              <a:rPr lang="en-US" altLang="ko-KR" dirty="0"/>
              <a:t>&lt;script&gt; </a:t>
            </a:r>
            <a:r>
              <a:rPr lang="ko-KR" altLang="en-US" dirty="0"/>
              <a:t>태그로 </a:t>
            </a:r>
            <a:r>
              <a:rPr lang="en-US" altLang="ko-KR" dirty="0"/>
              <a:t>10-1.js </a:t>
            </a:r>
            <a:r>
              <a:rPr lang="ko-KR" altLang="en-US" dirty="0"/>
              <a:t>파일을 불러오기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865730-800A-4587-877A-B783172C3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3716298"/>
            <a:ext cx="3624395" cy="18497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135CAC-BC07-4C6C-95B7-DA8758B4C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741702"/>
            <a:ext cx="3624395" cy="184977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B741B67-AEA8-4D6B-95DE-079B98C8A231}"/>
              </a:ext>
            </a:extLst>
          </p:cNvPr>
          <p:cNvSpPr/>
          <p:nvPr/>
        </p:nvSpPr>
        <p:spPr>
          <a:xfrm>
            <a:off x="611560" y="5792688"/>
            <a:ext cx="3960440" cy="8367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o</a:t>
            </a:r>
            <a:r>
              <a:rPr lang="ko-KR" altLang="en-US" dirty="0"/>
              <a:t> </a:t>
            </a:r>
            <a:r>
              <a:rPr lang="en-US" altLang="ko-KR" dirty="0" err="1"/>
              <a:t>onmouseover</a:t>
            </a:r>
            <a:r>
              <a:rPr lang="en-US" altLang="ko-KR" dirty="0"/>
              <a:t>, </a:t>
            </a:r>
            <a:r>
              <a:rPr lang="en-US" altLang="ko-KR" dirty="0" err="1"/>
              <a:t>onmouseout</a:t>
            </a:r>
            <a:endParaRPr lang="en-US" altLang="ko-KR" dirty="0"/>
          </a:p>
          <a:p>
            <a:r>
              <a:rPr lang="en-US" altLang="ko-KR" dirty="0"/>
              <a:t>o </a:t>
            </a:r>
            <a:r>
              <a:rPr lang="en-US" altLang="ko-KR" dirty="0" err="1"/>
              <a:t>this.style.background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8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46689-29D8-4DA7-A5BD-5D7B049F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4F0B6-E350-4942-94E9-CB8F50887E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아래</a:t>
            </a:r>
            <a:r>
              <a:rPr lang="en-US" altLang="ko-KR" dirty="0"/>
              <a:t> </a:t>
            </a:r>
            <a:r>
              <a:rPr lang="ko-KR" altLang="en-US" dirty="0"/>
              <a:t>출력 결과를 보고 </a:t>
            </a:r>
            <a:r>
              <a:rPr lang="en-US" altLang="ko-KR" dirty="0"/>
              <a:t>prog10_02.html</a:t>
            </a:r>
            <a:r>
              <a:rPr lang="ko-KR" altLang="en-US" dirty="0"/>
              <a:t> 페이지의 </a:t>
            </a:r>
            <a:r>
              <a:rPr lang="en-US" altLang="ko-KR" dirty="0"/>
              <a:t>&lt;script&gt; </a:t>
            </a:r>
            <a:r>
              <a:rPr lang="ko-KR" altLang="en-US" dirty="0"/>
              <a:t>태그 안에 자바스크립트 코드를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document.write</a:t>
            </a:r>
            <a:r>
              <a:rPr lang="en-US" altLang="ko-KR" dirty="0"/>
              <a:t>( ) 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6F8423-17AC-457E-81AC-558E4F60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B9B5F4-CABA-4D51-929C-DA36E64AE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836" y="2708920"/>
            <a:ext cx="5146327" cy="262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9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34FFD-E30F-4655-90BA-318A2440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CB10C-526D-40EE-B16A-F0A6923D1A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224136"/>
          </a:xfrm>
        </p:spPr>
        <p:txBody>
          <a:bodyPr/>
          <a:lstStyle/>
          <a:p>
            <a:r>
              <a:rPr lang="en-US" altLang="ko-KR" dirty="0"/>
              <a:t>prompt ( ) </a:t>
            </a:r>
            <a:r>
              <a:rPr lang="ko-KR" altLang="en-US" dirty="0"/>
              <a:t>함수를 이용하여 사용자로부터 월</a:t>
            </a:r>
            <a:r>
              <a:rPr lang="en-US" altLang="ko-KR" dirty="0"/>
              <a:t>, </a:t>
            </a:r>
            <a:r>
              <a:rPr lang="ko-KR" altLang="en-US" dirty="0"/>
              <a:t>화</a:t>
            </a:r>
            <a:r>
              <a:rPr lang="en-US" altLang="ko-KR" dirty="0"/>
              <a:t>, …, </a:t>
            </a:r>
            <a:r>
              <a:rPr lang="ko-KR" altLang="en-US" dirty="0"/>
              <a:t>일 중 하나의 문자열을 </a:t>
            </a:r>
            <a:r>
              <a:rPr lang="ko-KR" altLang="en-US" dirty="0" err="1"/>
              <a:t>입력받는</a:t>
            </a:r>
            <a:r>
              <a:rPr lang="ko-KR" altLang="en-US" dirty="0"/>
              <a:t> 자바스크립트 코드를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0A503F-81CA-4F27-981C-B0C6FC06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B1C855-A722-4C35-8D55-0AE0CB37D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424313"/>
            <a:ext cx="4517305" cy="231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0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C331B-B644-4A3C-86A8-A8B2A7A7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BBB32-09F6-4525-BA6A-C1A01FC5D3F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8-2, 8-10, 11, 12 </a:t>
            </a:r>
            <a:r>
              <a:rPr lang="ko-KR" altLang="en-US" dirty="0"/>
              <a:t>따라하기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380507-6965-41CF-B31F-10BF90F2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289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13830</TotalTime>
  <Words>221</Words>
  <Application>Microsoft Office PowerPoint</Application>
  <PresentationFormat>화면 슬라이드 쇼(4:3)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HY나무L</vt:lpstr>
      <vt:lpstr>맑은 고딕</vt:lpstr>
      <vt:lpstr>휴먼편지체</vt:lpstr>
      <vt:lpstr>Wingdings</vt:lpstr>
      <vt:lpstr>Wingdings 2</vt:lpstr>
      <vt:lpstr>가을</vt:lpstr>
      <vt:lpstr>10. 실습</vt:lpstr>
      <vt:lpstr>실습 유의사항 </vt:lpstr>
      <vt:lpstr>문제 1</vt:lpstr>
      <vt:lpstr>문제 2</vt:lpstr>
      <vt:lpstr>문제 3</vt:lpstr>
      <vt:lpstr>문제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woo hyeonje</cp:lastModifiedBy>
  <cp:revision>556</cp:revision>
  <dcterms:created xsi:type="dcterms:W3CDTF">2011-08-27T14:53:28Z</dcterms:created>
  <dcterms:modified xsi:type="dcterms:W3CDTF">2021-04-12T03:18:22Z</dcterms:modified>
</cp:coreProperties>
</file>