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handoutMasterIdLst>
    <p:handoutMasterId r:id="rId9"/>
  </p:handoutMasterIdLst>
  <p:sldIdLst>
    <p:sldId id="256" r:id="rId2"/>
    <p:sldId id="306" r:id="rId3"/>
    <p:sldId id="397" r:id="rId4"/>
    <p:sldId id="401" r:id="rId5"/>
    <p:sldId id="402" r:id="rId6"/>
    <p:sldId id="39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397"/>
            <p14:sldId id="401"/>
            <p14:sldId id="402"/>
            <p14:sldId id="398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80" d="100"/>
          <a:sy n="80" d="100"/>
        </p:scale>
        <p:origin x="114" y="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</a:t>
            </a:r>
            <a:r>
              <a:rPr lang="ko-KR" altLang="en-US" sz="1400" dirty="0" err="1">
                <a:solidFill>
                  <a:srgbClr val="FF0000"/>
                </a:solidFill>
              </a:rPr>
              <a:t>캡쳐하여</a:t>
            </a:r>
            <a:r>
              <a:rPr lang="ko-KR" altLang="en-US" sz="1400" dirty="0">
                <a:solidFill>
                  <a:srgbClr val="FF0000"/>
                </a:solidFill>
              </a:rPr>
              <a:t> 하나의 문서파일에 제출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혹은 잘못 작성한 경우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88232"/>
          </a:xfrm>
        </p:spPr>
        <p:txBody>
          <a:bodyPr>
            <a:normAutofit/>
          </a:bodyPr>
          <a:lstStyle/>
          <a:p>
            <a:r>
              <a:rPr lang="en-US" altLang="ko-KR" dirty="0"/>
              <a:t>prog10_01.html</a:t>
            </a:r>
            <a:r>
              <a:rPr lang="ko-KR" altLang="en-US" dirty="0"/>
              <a:t> 페이지를 아래 조건에 맞게 </a:t>
            </a:r>
            <a:r>
              <a:rPr lang="ko-KR" altLang="en-US" dirty="0" err="1"/>
              <a:t>수정하시오</a:t>
            </a:r>
            <a:r>
              <a:rPr lang="en-US" altLang="ko-KR" dirty="0"/>
              <a:t>.  </a:t>
            </a:r>
          </a:p>
          <a:p>
            <a:pPr marL="365760" lvl="1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월 </a:t>
            </a:r>
            <a:r>
              <a:rPr lang="en-US" altLang="ko-KR" dirty="0"/>
              <a:t>~ </a:t>
            </a:r>
            <a:r>
              <a:rPr lang="ko-KR" altLang="en-US" dirty="0"/>
              <a:t>금의 경우 </a:t>
            </a:r>
            <a:r>
              <a:rPr lang="en-US" altLang="ko-KR" dirty="0"/>
              <a:t>‘</a:t>
            </a:r>
            <a:r>
              <a:rPr lang="ko-KR" altLang="en-US" dirty="0"/>
              <a:t>출근</a:t>
            </a:r>
            <a:r>
              <a:rPr lang="en-US" altLang="ko-KR" dirty="0"/>
              <a:t>’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ko-KR" altLang="en-US" dirty="0"/>
              <a:t>다른 날의 경우 </a:t>
            </a:r>
            <a:r>
              <a:rPr lang="en-US" altLang="ko-KR" dirty="0"/>
              <a:t>‘</a:t>
            </a:r>
            <a:r>
              <a:rPr lang="ko-KR" altLang="en-US" dirty="0"/>
              <a:t>휴일</a:t>
            </a:r>
            <a:r>
              <a:rPr lang="en-US" altLang="ko-KR" dirty="0"/>
              <a:t>’</a:t>
            </a:r>
            <a:r>
              <a:rPr lang="ko-KR" altLang="en-US" dirty="0"/>
              <a:t>을 웹 페이지에 출력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동일한 내용을 경고 다이얼로그에도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8FAAD7-BBEC-433F-AAC2-820FA447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428264"/>
            <a:ext cx="3708513" cy="20882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E494C8-A5CA-4F2A-A65F-DB7BB3202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80" y="3428264"/>
            <a:ext cx="358063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449F3-DBC0-4378-88DE-65CFBCB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95A4C-ADC4-4FE6-B3BD-3B05F4461B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156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prompt() </a:t>
            </a:r>
            <a:r>
              <a:rPr lang="ko-KR" altLang="en-US" dirty="0"/>
              <a:t>함수로 사용자로부터 숫자를 입력 받고 제일 큰 자리 수와 제일 작은 자리 수가 같으면 </a:t>
            </a:r>
            <a:r>
              <a:rPr lang="en-US" altLang="ko-KR" dirty="0"/>
              <a:t>‘</a:t>
            </a:r>
            <a:r>
              <a:rPr lang="ko-KR" altLang="en-US" dirty="0"/>
              <a:t>성공</a:t>
            </a:r>
            <a:r>
              <a:rPr lang="en-US" altLang="ko-KR" dirty="0"/>
              <a:t>‘, </a:t>
            </a:r>
            <a:r>
              <a:rPr lang="ko-KR" altLang="en-US" dirty="0"/>
              <a:t>아니면 </a:t>
            </a:r>
            <a:r>
              <a:rPr lang="en-US" altLang="ko-KR" dirty="0"/>
              <a:t>‘</a:t>
            </a:r>
            <a:r>
              <a:rPr lang="ko-KR" altLang="en-US" dirty="0"/>
              <a:t>다름</a:t>
            </a:r>
            <a:r>
              <a:rPr lang="en-US" altLang="ko-KR" dirty="0"/>
              <a:t>＇</a:t>
            </a:r>
            <a:r>
              <a:rPr lang="ko-KR" altLang="en-US" dirty="0"/>
              <a:t>을 출력하는 웹 페이지를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문자열 연산 사용하지 말고 </a:t>
            </a:r>
            <a:r>
              <a:rPr lang="en-US" altLang="ko-KR" dirty="0"/>
              <a:t>while</a:t>
            </a:r>
            <a:r>
              <a:rPr lang="ko-KR" altLang="en-US" dirty="0"/>
              <a:t>을 이용하여 제일 큰 자리 수와 낮은 자리 수 구하기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Math.floor</a:t>
            </a:r>
            <a:r>
              <a:rPr lang="en-US" altLang="ko-KR" dirty="0"/>
              <a:t>(5675/10); -&gt; 567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1E8D8-AD6C-4320-B164-43FADCE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9AF934-E635-449E-8836-74607CF1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3" y="3155329"/>
            <a:ext cx="4250403" cy="24162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77ED51-D44B-49E0-AC87-FD59AD11E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343" y="3155329"/>
            <a:ext cx="4154832" cy="23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0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82E58-4234-4DEB-A8CA-BAD10957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ACEA0-46C4-4124-84B6-F8CEDF8A55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브라우저 화면과 같이 출력되도록 </a:t>
            </a:r>
            <a:r>
              <a:rPr lang="en-US" altLang="ko-KR" dirty="0"/>
              <a:t>prog11_03-1, prog11_03-2 </a:t>
            </a:r>
            <a:r>
              <a:rPr lang="ko-KR" altLang="en-US" dirty="0"/>
              <a:t>파일을 </a:t>
            </a:r>
            <a:r>
              <a:rPr lang="ko-KR" altLang="en-US" dirty="0" err="1"/>
              <a:t>수정하시오</a:t>
            </a:r>
            <a:endParaRPr lang="en-US" altLang="ko-KR" dirty="0"/>
          </a:p>
          <a:p>
            <a:pPr lvl="1"/>
            <a:r>
              <a:rPr lang="en-US" altLang="ko-KR" dirty="0"/>
              <a:t>&lt;script&gt; </a:t>
            </a:r>
            <a:r>
              <a:rPr lang="ko-KR" altLang="en-US" dirty="0"/>
              <a:t>태그 내에 함수 작성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(1)</a:t>
            </a:r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(2)</a:t>
            </a:r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03D41-9812-49BE-BCD1-1CA8898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987FC3-ED75-4EB2-9B90-75C07407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52936"/>
            <a:ext cx="4507781" cy="17414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249E2C-79D0-4CB1-AE99-A75225918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063128"/>
            <a:ext cx="4507781" cy="17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46689-29D8-4DA7-A5BD-5D7B049F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4F0B6-E350-4942-94E9-CB8F50887E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prompt()</a:t>
            </a:r>
            <a:r>
              <a:rPr lang="ko-KR" altLang="en-US" dirty="0"/>
              <a:t> 함수를 통해 수식을 입력 받아 계산 결과를 출력하는 웹 페이지를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수식 계산은 </a:t>
            </a:r>
            <a:r>
              <a:rPr lang="en-US" altLang="ko-KR" dirty="0"/>
              <a:t>eval() </a:t>
            </a:r>
            <a:r>
              <a:rPr lang="ko-KR" altLang="en-US" dirty="0"/>
              <a:t>함수를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6F8423-17AC-457E-81AC-558E4F60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A672AC-31AB-412D-A180-D8EC0E87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3302439"/>
            <a:ext cx="3946004" cy="22289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FE3170-0CE6-468B-9430-FC027F761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324" y="3302439"/>
            <a:ext cx="3451084" cy="19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9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13885</TotalTime>
  <Words>242</Words>
  <Application>Microsoft Office PowerPoint</Application>
  <PresentationFormat>화면 슬라이드 쇼(4:3)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HY나무L</vt:lpstr>
      <vt:lpstr>맑은 고딕</vt:lpstr>
      <vt:lpstr>휴먼편지체</vt:lpstr>
      <vt:lpstr>Wingdings</vt:lpstr>
      <vt:lpstr>Wingdings 2</vt:lpstr>
      <vt:lpstr>가을</vt:lpstr>
      <vt:lpstr>11. 실습</vt:lpstr>
      <vt:lpstr>실습 유의사항 </vt:lpstr>
      <vt:lpstr>문제 1</vt:lpstr>
      <vt:lpstr>문제 2</vt:lpstr>
      <vt:lpstr>문제 3</vt:lpstr>
      <vt:lpstr>문제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고태현</cp:lastModifiedBy>
  <cp:revision>568</cp:revision>
  <dcterms:created xsi:type="dcterms:W3CDTF">2011-08-27T14:53:28Z</dcterms:created>
  <dcterms:modified xsi:type="dcterms:W3CDTF">2021-04-15T04:26:15Z</dcterms:modified>
</cp:coreProperties>
</file>