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handoutMasterIdLst>
    <p:handoutMasterId r:id="rId9"/>
  </p:handoutMasterIdLst>
  <p:sldIdLst>
    <p:sldId id="256" r:id="rId2"/>
    <p:sldId id="306" r:id="rId3"/>
    <p:sldId id="397" r:id="rId4"/>
    <p:sldId id="401" r:id="rId5"/>
    <p:sldId id="402" r:id="rId6"/>
    <p:sldId id="39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397"/>
            <p14:sldId id="401"/>
            <p14:sldId id="402"/>
            <p14:sldId id="398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5" autoAdjust="0"/>
    <p:restoredTop sz="96935" autoAdjust="0"/>
  </p:normalViewPr>
  <p:slideViewPr>
    <p:cSldViewPr>
      <p:cViewPr varScale="1">
        <p:scale>
          <a:sx n="79" d="100"/>
          <a:sy n="7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</a:t>
            </a:r>
            <a:r>
              <a:rPr lang="ko-KR" altLang="en-US" sz="1400" dirty="0" err="1">
                <a:solidFill>
                  <a:srgbClr val="FF0000"/>
                </a:solidFill>
              </a:rPr>
              <a:t>캡쳐하여</a:t>
            </a:r>
            <a:r>
              <a:rPr lang="ko-KR" altLang="en-US" sz="1400" dirty="0">
                <a:solidFill>
                  <a:srgbClr val="FF0000"/>
                </a:solidFill>
              </a:rPr>
              <a:t> 하나의 문서파일에 제출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혹은 잘못 작성한 경우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예제 </a:t>
            </a:r>
            <a:r>
              <a:rPr lang="en-US" altLang="ko-KR" dirty="0"/>
              <a:t>9-4 </a:t>
            </a:r>
            <a:r>
              <a:rPr lang="ko-KR" altLang="en-US" dirty="0"/>
              <a:t>따라하기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예제 </a:t>
            </a:r>
            <a:r>
              <a:rPr lang="en-US" altLang="ko-KR" dirty="0"/>
              <a:t>9-5 </a:t>
            </a:r>
            <a:r>
              <a:rPr lang="ko-KR" altLang="en-US" dirty="0"/>
              <a:t>따라하기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예제 </a:t>
            </a:r>
            <a:r>
              <a:rPr lang="en-US" altLang="ko-KR" dirty="0"/>
              <a:t>9-7 </a:t>
            </a:r>
            <a:r>
              <a:rPr lang="ko-KR" altLang="en-US" dirty="0"/>
              <a:t>따라하기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449F3-DBC0-4378-88DE-65CFBCB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95A4C-ADC4-4FE6-B3BD-3B05F4461B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15644"/>
          </a:xfrm>
        </p:spPr>
        <p:txBody>
          <a:bodyPr>
            <a:normAutofit/>
          </a:bodyPr>
          <a:lstStyle/>
          <a:p>
            <a:r>
              <a:rPr lang="en-US" altLang="ko-KR" dirty="0"/>
              <a:t>prompt() </a:t>
            </a:r>
            <a:r>
              <a:rPr lang="ko-KR" altLang="en-US" dirty="0"/>
              <a:t>함수를 반복 호출하여 </a:t>
            </a:r>
            <a:r>
              <a:rPr lang="en-US" altLang="ko-KR" dirty="0"/>
              <a:t>5</a:t>
            </a:r>
            <a:r>
              <a:rPr lang="ko-KR" altLang="en-US" dirty="0"/>
              <a:t>개의 정수를 입력 받아 배열에 저장하고 입력된 반대 순으로 출력하는 웹 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1E8D8-AD6C-4320-B164-43FADCE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E3400F-59CE-4174-B660-C481B993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6" y="3071124"/>
            <a:ext cx="4372400" cy="24337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08D237-7FDA-49A3-B2D3-CBF9B155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048" y="3073028"/>
            <a:ext cx="3811935" cy="243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0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2E58-4234-4DEB-A8CA-BAD10957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ACEA0-46C4-4124-84B6-F8CEDF8A55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9-6</a:t>
            </a:r>
            <a:r>
              <a:rPr lang="ko-KR" altLang="en-US" dirty="0"/>
              <a:t>을 수정하여 웹 페이지를 접속할 때 오전이면 배경색을 </a:t>
            </a:r>
            <a:r>
              <a:rPr lang="en-US" altLang="ko-KR" dirty="0" err="1"/>
              <a:t>lightskyblue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오후이면 </a:t>
            </a:r>
            <a:r>
              <a:rPr lang="en-US" altLang="ko-KR" dirty="0"/>
              <a:t>orange</a:t>
            </a:r>
            <a:r>
              <a:rPr lang="ko-KR" altLang="en-US" dirty="0"/>
              <a:t>로 출력되게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03D41-9812-49BE-BCD1-1CA8898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E4550D-5877-4EC1-BD45-6F664FD7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48" y="3212976"/>
            <a:ext cx="3994199" cy="20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46689-29D8-4DA7-A5BD-5D7B049F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4F0B6-E350-4942-94E9-CB8F50887E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95578"/>
            <a:ext cx="8153400" cy="5040560"/>
          </a:xfrm>
        </p:spPr>
        <p:txBody>
          <a:bodyPr/>
          <a:lstStyle/>
          <a:p>
            <a:r>
              <a:rPr lang="ko-KR" altLang="en-US" dirty="0"/>
              <a:t>이름 문자열이 들어 있는 배열 </a:t>
            </a:r>
            <a:r>
              <a:rPr lang="en-US" altLang="ko-KR" dirty="0"/>
              <a:t>names</a:t>
            </a:r>
            <a:r>
              <a:rPr lang="ko-KR" altLang="en-US" dirty="0"/>
              <a:t>는 다음과 같다</a:t>
            </a:r>
            <a:r>
              <a:rPr lang="en-US" altLang="ko-KR" dirty="0"/>
              <a:t>. </a:t>
            </a:r>
            <a:r>
              <a:rPr lang="ko-KR" altLang="en-US" dirty="0"/>
              <a:t>아래 문항에서 요구하는 자바스크립트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var names = new Array(“</a:t>
            </a:r>
            <a:r>
              <a:rPr lang="en-US" altLang="ko-KR" sz="1800" dirty="0" err="1"/>
              <a:t>wonsun</a:t>
            </a:r>
            <a:r>
              <a:rPr lang="en-US" altLang="ko-KR" sz="1800" dirty="0"/>
              <a:t>”, “</a:t>
            </a:r>
            <a:r>
              <a:rPr lang="en-US" altLang="ko-KR" sz="1800" dirty="0" err="1"/>
              <a:t>jaemoonlee</a:t>
            </a:r>
            <a:r>
              <a:rPr lang="en-US" altLang="ko-KR" sz="1800" dirty="0"/>
              <a:t>”, “</a:t>
            </a:r>
            <a:r>
              <a:rPr lang="en-US" altLang="ko-KR" sz="1800" dirty="0" err="1"/>
              <a:t>kitae</a:t>
            </a:r>
            <a:r>
              <a:rPr lang="en-US" altLang="ko-KR" sz="1800" dirty="0"/>
              <a:t>”, “</a:t>
            </a:r>
            <a:r>
              <a:rPr lang="en-US" altLang="ko-KR" sz="1800" dirty="0" err="1"/>
              <a:t>gracehwang</a:t>
            </a:r>
            <a:r>
              <a:rPr lang="en-US" altLang="ko-KR" sz="1800" dirty="0"/>
              <a:t>”};</a:t>
            </a:r>
          </a:p>
          <a:p>
            <a:pPr marL="708660" lvl="1" indent="-342900">
              <a:buAutoNum type="arabicParenBoth"/>
            </a:pPr>
            <a:r>
              <a:rPr lang="en-US" altLang="ko-KR" sz="1800" dirty="0"/>
              <a:t>names</a:t>
            </a:r>
            <a:r>
              <a:rPr lang="ko-KR" altLang="en-US" sz="1800" dirty="0"/>
              <a:t> 배열에 들어 있는 각 이름을 출력</a:t>
            </a:r>
            <a:endParaRPr lang="en-US" altLang="ko-KR" sz="1800" dirty="0"/>
          </a:p>
          <a:p>
            <a:pPr marL="708660" lvl="1" indent="-342900">
              <a:buAutoNum type="arabicParenBoth"/>
            </a:pPr>
            <a:r>
              <a:rPr lang="en-US" altLang="ko-KR" sz="1800" dirty="0"/>
              <a:t>names </a:t>
            </a:r>
            <a:r>
              <a:rPr lang="ko-KR" altLang="en-US" sz="1800" dirty="0"/>
              <a:t>배열에서 가장 긴 이름을 출력</a:t>
            </a:r>
            <a:endParaRPr lang="en-US" altLang="ko-KR" sz="1800" dirty="0"/>
          </a:p>
          <a:p>
            <a:pPr marL="708660" lvl="1" indent="-342900">
              <a:buAutoNum type="arabicParenBoth"/>
            </a:pPr>
            <a:r>
              <a:rPr lang="en-US" altLang="ko-KR" sz="1800" dirty="0"/>
              <a:t>names </a:t>
            </a:r>
            <a:r>
              <a:rPr lang="ko-KR" altLang="en-US" sz="1800" dirty="0"/>
              <a:t>배열에서 사전에서 가장 먼저 나오는 이름을 출력</a:t>
            </a:r>
            <a:endParaRPr lang="en-US" altLang="ko-KR" sz="1800" dirty="0"/>
          </a:p>
          <a:p>
            <a:pPr marL="708660" lvl="1" indent="-342900">
              <a:buAutoNum type="arabicParenBoth"/>
            </a:pPr>
            <a:r>
              <a:rPr lang="en-US" altLang="ko-KR" sz="1800" dirty="0"/>
              <a:t>names </a:t>
            </a:r>
            <a:r>
              <a:rPr lang="ko-KR" altLang="en-US" sz="1800" dirty="0"/>
              <a:t>배열을 증가 순으로 재 정렬하여 출력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6F8423-17AC-457E-81AC-558E4F60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01C952-2BD0-4F01-8983-58BE7385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963474"/>
            <a:ext cx="4579788" cy="27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9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13943</TotalTime>
  <Words>229</Words>
  <Application>Microsoft Office PowerPoint</Application>
  <PresentationFormat>화면 슬라이드 쇼(4:3)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HY나무L</vt:lpstr>
      <vt:lpstr>맑은 고딕</vt:lpstr>
      <vt:lpstr>휴먼편지체</vt:lpstr>
      <vt:lpstr>Wingdings</vt:lpstr>
      <vt:lpstr>Wingdings 2</vt:lpstr>
      <vt:lpstr>가을</vt:lpstr>
      <vt:lpstr>12. 실습</vt:lpstr>
      <vt:lpstr>실습 유의사항 </vt:lpstr>
      <vt:lpstr>문제 1</vt:lpstr>
      <vt:lpstr>문제 2</vt:lpstr>
      <vt:lpstr>문제 3</vt:lpstr>
      <vt:lpstr>문제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581</cp:revision>
  <dcterms:created xsi:type="dcterms:W3CDTF">2011-08-27T14:53:28Z</dcterms:created>
  <dcterms:modified xsi:type="dcterms:W3CDTF">2021-04-19T03:46:19Z</dcterms:modified>
</cp:coreProperties>
</file>