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403" r:id="rId4"/>
    <p:sldId id="401" r:id="rId5"/>
    <p:sldId id="402" r:id="rId6"/>
    <p:sldId id="40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403"/>
            <p14:sldId id="401"/>
            <p14:sldId id="402"/>
            <p14:sldId id="404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77" d="100"/>
          <a:sy n="77" d="100"/>
        </p:scale>
        <p:origin x="3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49F3-DBC0-4378-88DE-65CFBCB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95A4C-ADC4-4FE6-B3BD-3B05F4461B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15644"/>
          </a:xfrm>
        </p:spPr>
        <p:txBody>
          <a:bodyPr>
            <a:normAutofit/>
          </a:bodyPr>
          <a:lstStyle/>
          <a:p>
            <a:r>
              <a:rPr lang="ko-KR" altLang="en-US" dirty="0"/>
              <a:t>다음과 같이 색 이름을 가진 문자열 배열 </a:t>
            </a:r>
            <a:r>
              <a:rPr lang="en-US" altLang="ko-KR" dirty="0" err="1"/>
              <a:t>colorNames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문자열을 </a:t>
            </a:r>
            <a:r>
              <a:rPr lang="en-US" altLang="ko-KR" dirty="0"/>
              <a:t>&lt;div&gt; </a:t>
            </a:r>
            <a:r>
              <a:rPr lang="ko-KR" altLang="en-US" dirty="0"/>
              <a:t>태그로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&lt;div&gt; </a:t>
            </a:r>
            <a:r>
              <a:rPr lang="ko-KR" altLang="en-US" dirty="0"/>
              <a:t>태그의 배경색은 해당 색으로 지정</a:t>
            </a:r>
            <a:r>
              <a:rPr lang="en-US" altLang="ko-KR" dirty="0"/>
              <a:t> </a:t>
            </a:r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r>
              <a:rPr lang="en-US" altLang="ko-KR" sz="1800" dirty="0"/>
              <a:t>var </a:t>
            </a:r>
            <a:r>
              <a:rPr lang="en-US" altLang="ko-KR" sz="1800" dirty="0" err="1"/>
              <a:t>colorNames</a:t>
            </a:r>
            <a:r>
              <a:rPr lang="en-US" altLang="ko-KR" sz="1800" dirty="0"/>
              <a:t> = [“maroon”, “red”, “orange”, “yellow”, “olive”, “purple”, “fuchsia”, “white”, “lime”, “green”, “navy”, “blue”, “aqua”, “teal”, “black”, “silver”, “gray”];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1E8D8-AD6C-4320-B164-43FADCE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C9849-9EF9-49C8-B871-A6293A6C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94959"/>
            <a:ext cx="4203618" cy="279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49F3-DBC0-4378-88DE-65CFBCB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95A4C-ADC4-4FE6-B3BD-3B05F4461B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1564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를 이용하여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&lt;div&gt; </a:t>
            </a:r>
            <a:r>
              <a:rPr lang="ko-KR" altLang="en-US" dirty="0"/>
              <a:t>태그를 출력하고 각 </a:t>
            </a:r>
            <a:r>
              <a:rPr lang="en-US" altLang="ko-KR" dirty="0"/>
              <a:t>&lt;div&gt; </a:t>
            </a:r>
            <a:r>
              <a:rPr lang="ko-KR" altLang="en-US" dirty="0"/>
              <a:t>태그에 출력되는 배경색을 랜덤하게 결정하는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웹 페이지 </a:t>
            </a:r>
            <a:r>
              <a:rPr lang="ko-KR" altLang="en-US" dirty="0" err="1"/>
              <a:t>로드할</a:t>
            </a:r>
            <a:r>
              <a:rPr lang="ko-KR" altLang="en-US" dirty="0"/>
              <a:t> 때마다 색이 랜덤하게 바꾸기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1E8D8-AD6C-4320-B164-43FADCE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0A730-1C06-4101-9203-C3ADC2DE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0" y="3452002"/>
            <a:ext cx="4200525" cy="2252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61C638-3F75-4502-8FFA-60726C54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3429000"/>
            <a:ext cx="4191000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book </a:t>
            </a:r>
            <a:r>
              <a:rPr lang="ko-KR" altLang="en-US" dirty="0"/>
              <a:t>객체 만들기</a:t>
            </a:r>
            <a:endParaRPr lang="en-US" altLang="ko-KR" dirty="0"/>
          </a:p>
          <a:p>
            <a:pPr lvl="1"/>
            <a:r>
              <a:rPr lang="en-US" altLang="ko-KR" dirty="0"/>
              <a:t>title, author, price 3</a:t>
            </a:r>
            <a:r>
              <a:rPr lang="ko-KR" altLang="en-US" dirty="0"/>
              <a:t>개의 속성으로 구성</a:t>
            </a:r>
            <a:endParaRPr lang="en-US" altLang="ko-KR" dirty="0"/>
          </a:p>
          <a:p>
            <a:pPr lvl="1"/>
            <a:r>
              <a:rPr lang="ko-KR" altLang="en-US" dirty="0"/>
              <a:t>각 속성은 </a:t>
            </a:r>
            <a:r>
              <a:rPr lang="en-US" altLang="ko-KR" dirty="0"/>
              <a:t>“HTML5”, “</a:t>
            </a:r>
            <a:r>
              <a:rPr lang="ko-KR" altLang="en-US" dirty="0"/>
              <a:t>홍길동</a:t>
            </a:r>
            <a:r>
              <a:rPr lang="en-US" altLang="ko-KR" dirty="0"/>
              <a:t>”, 20000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각각 초기화</a:t>
            </a:r>
            <a:endParaRPr lang="en-US" altLang="ko-KR" dirty="0"/>
          </a:p>
          <a:p>
            <a:pPr marL="822960" lvl="1" indent="-457200">
              <a:buAutoNum type="arabicParenBoth"/>
            </a:pPr>
            <a:r>
              <a:rPr lang="en-US" altLang="ko-KR" dirty="0"/>
              <a:t>new Object()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book </a:t>
            </a:r>
            <a:r>
              <a:rPr lang="ko-KR" altLang="en-US" dirty="0"/>
              <a:t>객체를 작성하고 출력</a:t>
            </a:r>
            <a:endParaRPr lang="en-US" altLang="ko-KR" dirty="0"/>
          </a:p>
          <a:p>
            <a:pPr marL="822960" lvl="1" indent="-457200">
              <a:buAutoNum type="arabicParenBoth"/>
            </a:pPr>
            <a:r>
              <a:rPr lang="ko-KR" altLang="en-US" dirty="0" err="1"/>
              <a:t>리터럴</a:t>
            </a:r>
            <a:r>
              <a:rPr lang="ko-KR" altLang="en-US" dirty="0"/>
              <a:t> 표기법으로 </a:t>
            </a:r>
            <a:r>
              <a:rPr lang="en-US" altLang="ko-KR" dirty="0"/>
              <a:t>book </a:t>
            </a:r>
            <a:r>
              <a:rPr lang="ko-KR" altLang="en-US" dirty="0"/>
              <a:t>객체를 작성하고 출력</a:t>
            </a:r>
            <a:endParaRPr lang="en-US" altLang="ko-KR" dirty="0"/>
          </a:p>
          <a:p>
            <a:pPr marL="822960" lvl="1" indent="-457200">
              <a:buAutoNum type="arabicParenBoth"/>
            </a:pPr>
            <a:r>
              <a:rPr lang="ko-KR" altLang="en-US" dirty="0"/>
              <a:t>프로토타입 </a:t>
            </a:r>
            <a:r>
              <a:rPr lang="en-US" altLang="ko-KR" dirty="0"/>
              <a:t>Book</a:t>
            </a:r>
            <a:r>
              <a:rPr lang="ko-KR" altLang="en-US" dirty="0"/>
              <a:t>을 작성하고 </a:t>
            </a:r>
            <a:r>
              <a:rPr lang="en-US" altLang="ko-KR" dirty="0"/>
              <a:t>book </a:t>
            </a:r>
            <a:r>
              <a:rPr lang="ko-KR" altLang="en-US" dirty="0"/>
              <a:t>객체를 출력</a:t>
            </a:r>
            <a:endParaRPr lang="en-US" altLang="ko-KR" dirty="0"/>
          </a:p>
          <a:p>
            <a:pPr marL="822960" lvl="1" indent="-457200">
              <a:buAutoNum type="arabicParenBoth"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A7AF1-2F5C-4FC5-A15E-6808F923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62400"/>
            <a:ext cx="5972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(1)</a:t>
            </a:r>
            <a:r>
              <a:rPr lang="ko-KR" altLang="en-US" dirty="0"/>
              <a:t>에서 </a:t>
            </a:r>
            <a:r>
              <a:rPr lang="en-US" altLang="ko-KR" dirty="0"/>
              <a:t>new Object()</a:t>
            </a:r>
            <a:r>
              <a:rPr lang="ko-KR" altLang="en-US" dirty="0"/>
              <a:t>를 이용하여 생성한 </a:t>
            </a:r>
            <a:r>
              <a:rPr lang="en-US" altLang="ko-KR" dirty="0"/>
              <a:t>book </a:t>
            </a:r>
            <a:r>
              <a:rPr lang="ko-KR" altLang="en-US" dirty="0"/>
              <a:t>객체를 이용</a:t>
            </a:r>
            <a:endParaRPr lang="en-US" altLang="ko-KR" dirty="0"/>
          </a:p>
          <a:p>
            <a:pPr lvl="1"/>
            <a:r>
              <a:rPr lang="en-US" altLang="ko-KR" dirty="0"/>
              <a:t>book</a:t>
            </a:r>
            <a:r>
              <a:rPr lang="ko-KR" altLang="en-US" dirty="0"/>
              <a:t>의 객체 배열 </a:t>
            </a:r>
            <a:r>
              <a:rPr lang="en-US" altLang="ko-KR" dirty="0" err="1"/>
              <a:t>bookArray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ko-KR" altLang="en-US" dirty="0"/>
              <a:t>아래와 같이 </a:t>
            </a:r>
            <a:r>
              <a:rPr lang="en-US" altLang="ko-KR" dirty="0"/>
              <a:t>prompt() </a:t>
            </a:r>
            <a:r>
              <a:rPr lang="ko-KR" altLang="en-US" dirty="0"/>
              <a:t>함수를 통해 </a:t>
            </a:r>
            <a:r>
              <a:rPr lang="en-US" altLang="ko-KR" dirty="0"/>
              <a:t>5</a:t>
            </a:r>
            <a:r>
              <a:rPr lang="ko-KR" altLang="en-US" dirty="0"/>
              <a:t>개의 책 정보를 입력 받은 후 가장 비싼 책의 이름을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71D13D-13F4-46AB-AA70-09FAB98E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3561054"/>
            <a:ext cx="4369251" cy="2355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588A24-4895-478B-AFA1-FBD9AAA3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66" y="3556794"/>
            <a:ext cx="3893778" cy="2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8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13969</TotalTime>
  <Words>310</Words>
  <Application>Microsoft Office PowerPoint</Application>
  <PresentationFormat>화면 슬라이드 쇼(4:3)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13. 실습</vt:lpstr>
      <vt:lpstr>실습 유의사항 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600</cp:revision>
  <dcterms:created xsi:type="dcterms:W3CDTF">2011-08-27T14:53:28Z</dcterms:created>
  <dcterms:modified xsi:type="dcterms:W3CDTF">2021-04-19T04:14:19Z</dcterms:modified>
</cp:coreProperties>
</file>