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0"/>
  </p:notesMasterIdLst>
  <p:handoutMasterIdLst>
    <p:handoutMasterId r:id="rId11"/>
  </p:handoutMasterIdLst>
  <p:sldIdLst>
    <p:sldId id="256" r:id="rId2"/>
    <p:sldId id="306" r:id="rId3"/>
    <p:sldId id="402" r:id="rId4"/>
    <p:sldId id="409" r:id="rId5"/>
    <p:sldId id="410" r:id="rId6"/>
    <p:sldId id="403" r:id="rId7"/>
    <p:sldId id="404" r:id="rId8"/>
    <p:sldId id="411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256"/>
            <p14:sldId id="306"/>
            <p14:sldId id="402"/>
            <p14:sldId id="409"/>
            <p14:sldId id="410"/>
            <p14:sldId id="403"/>
            <p14:sldId id="404"/>
            <p14:sldId id="411"/>
          </p14:sldIdLst>
        </p14:section>
        <p14:section name="제목 없는 구역" id="{4AD41F91-AE94-48D3-B1BB-2C0D5B7EA2E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C00CC"/>
    <a:srgbClr val="669900"/>
    <a:srgbClr val="FF5B5B"/>
    <a:srgbClr val="8FFE00"/>
    <a:srgbClr val="4FB4FF"/>
    <a:srgbClr val="BAE18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5" autoAdjust="0"/>
    <p:restoredTop sz="96935" autoAdjust="0"/>
  </p:normalViewPr>
  <p:slideViewPr>
    <p:cSldViewPr>
      <p:cViewPr varScale="1">
        <p:scale>
          <a:sx n="79" d="100"/>
          <a:sy n="79" d="100"/>
        </p:scale>
        <p:origin x="1042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2510" y="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9462DB1-25C5-4850-A52F-56FC4678CD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E77A4A-565C-423A-B470-9D78A6B735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CEDDC-275A-49F4-BE89-3D933703010A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A41C27-95D1-4C30-8111-78FD63AF8DB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58EB0B-3D61-4ED3-90C5-96CC0E8814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07615-C8ED-47E8-B983-0F442157F1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221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/>
              <a:t>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2_제목 슬라이드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470025"/>
          </a:xfrm>
        </p:spPr>
        <p:txBody>
          <a:bodyPr/>
          <a:lstStyle>
            <a:lvl1pPr algn="l"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2060">
                    <a:alpha val="95000"/>
                  </a:srgb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3717032"/>
            <a:ext cx="6400800" cy="1129680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aseline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AB7ED83-10E9-47A1-9C2E-6A7BCD4AF6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16416" y="188640"/>
            <a:ext cx="657225" cy="63817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8B3A0D65-20B7-4EA9-B729-46A090BB5B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altLang="ko-KR"/>
              <a:t>2020-2</a:t>
            </a:r>
            <a:r>
              <a:rPr lang="ko-KR" altLang="en-US"/>
              <a:t>학기</a:t>
            </a:r>
            <a:endParaRPr lang="ko-KR" alt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5840CED6-382F-4EA9-A680-0BE8CB94B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웹프로그래밍 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5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>
            <a:normAutofit/>
          </a:bodyPr>
          <a:lstStyle>
            <a:lvl1pPr marL="342900" indent="-342900">
              <a:buSzPct val="100000"/>
              <a:buFont typeface="+mj-lt"/>
              <a:buAutoNum type="arabicPeriod"/>
              <a:defRPr sz="15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BC2ED80-23CB-4661-9EE8-D6475EF53F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16416" y="188640"/>
            <a:ext cx="657225" cy="638175"/>
          </a:xfrm>
          <a:prstGeom prst="rect">
            <a:avLst/>
          </a:prstGeom>
          <a:effectLst>
            <a:softEdge rad="50800"/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웹 프로그래밍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467E9E9-E4E0-4DB3-85CB-8465FA9A1C7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316416" y="188640"/>
            <a:ext cx="657225" cy="638175"/>
          </a:xfrm>
          <a:prstGeom prst="rect">
            <a:avLst/>
          </a:prstGeom>
          <a:effectLst>
            <a:softEdge rad="5080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5" r:id="rId12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15. </a:t>
            </a:r>
            <a:r>
              <a:rPr lang="ko-KR" altLang="en-US" dirty="0"/>
              <a:t>실습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51520" y="5589240"/>
            <a:ext cx="6400800" cy="1129680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2021-1</a:t>
            </a:r>
          </a:p>
          <a:p>
            <a:r>
              <a:rPr lang="ko-KR" altLang="en-US" sz="1800" dirty="0"/>
              <a:t>명지대학교 </a:t>
            </a:r>
            <a:r>
              <a:rPr lang="ko-KR" altLang="en-US" sz="1800" dirty="0" err="1"/>
              <a:t>융합소프트웨어학부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r>
              <a:rPr lang="ko-KR" altLang="en-US" sz="1800" dirty="0" err="1"/>
              <a:t>우현제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99935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19796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이론 수업 후에 스스로 실습 진행 </a:t>
            </a:r>
            <a:r>
              <a:rPr lang="en-US" altLang="ko-KR" dirty="0"/>
              <a:t>(</a:t>
            </a:r>
            <a:r>
              <a:rPr lang="ko-KR" altLang="en-US" dirty="0"/>
              <a:t>수업 중 질문 가능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실습 참고 자료 활용</a:t>
            </a:r>
            <a:r>
              <a:rPr lang="en-US" altLang="ko-KR" dirty="0"/>
              <a:t>(</a:t>
            </a:r>
            <a:r>
              <a:rPr lang="en-US" altLang="ko-KR" dirty="0" err="1"/>
              <a:t>lms</a:t>
            </a:r>
            <a:r>
              <a:rPr lang="ko-KR" altLang="en-US" dirty="0"/>
              <a:t>에서 다운</a:t>
            </a:r>
            <a:r>
              <a:rPr lang="en-US" altLang="ko-KR" dirty="0"/>
              <a:t>), </a:t>
            </a:r>
            <a:r>
              <a:rPr lang="ko-KR" altLang="en-US" dirty="0"/>
              <a:t>참고답안은 </a:t>
            </a:r>
            <a:r>
              <a:rPr lang="en-US" altLang="ko-KR" dirty="0"/>
              <a:t>1</a:t>
            </a:r>
            <a:r>
              <a:rPr lang="ko-KR" altLang="en-US" dirty="0"/>
              <a:t>주일 후 제공하니 본인 프로그램과 비교해 보기 </a:t>
            </a:r>
            <a:r>
              <a:rPr lang="en-US" altLang="ko-KR" dirty="0"/>
              <a:t> </a:t>
            </a:r>
          </a:p>
          <a:p>
            <a:pPr marL="514350" indent="-514350">
              <a:buAutoNum type="arabicPeriod"/>
            </a:pPr>
            <a:r>
              <a:rPr lang="ko-KR" altLang="en-US" dirty="0"/>
              <a:t>결과 보고서 제출 </a:t>
            </a:r>
            <a:r>
              <a:rPr lang="en-US" altLang="ko-KR" dirty="0"/>
              <a:t>(</a:t>
            </a:r>
            <a:r>
              <a:rPr lang="ko-KR" altLang="en-US" dirty="0"/>
              <a:t>다음 주 수요일 오후 </a:t>
            </a:r>
            <a:r>
              <a:rPr lang="en-US" altLang="ko-KR" dirty="0"/>
              <a:t>11:59</a:t>
            </a:r>
            <a:r>
              <a:rPr lang="ko-KR" altLang="en-US" dirty="0"/>
              <a:t>까지</a:t>
            </a:r>
            <a:r>
              <a:rPr lang="en-US" altLang="ko-KR" dirty="0"/>
              <a:t>)</a:t>
            </a:r>
          </a:p>
          <a:p>
            <a:pPr marL="582930" lvl="1" indent="-285750">
              <a:buFontTx/>
              <a:buChar char="-"/>
            </a:pPr>
            <a:r>
              <a:rPr lang="en-US" altLang="ko-KR" sz="1400" dirty="0">
                <a:solidFill>
                  <a:srgbClr val="FF0000"/>
                </a:solidFill>
              </a:rPr>
              <a:t>html </a:t>
            </a:r>
            <a:r>
              <a:rPr lang="ko-KR" altLang="en-US" sz="1400" dirty="0">
                <a:solidFill>
                  <a:srgbClr val="FF0000"/>
                </a:solidFill>
              </a:rPr>
              <a:t>작성한 내용 및 결과 </a:t>
            </a:r>
            <a:r>
              <a:rPr lang="ko-KR" altLang="en-US" sz="1400" dirty="0" err="1">
                <a:solidFill>
                  <a:srgbClr val="FF0000"/>
                </a:solidFill>
              </a:rPr>
              <a:t>캡쳐하여</a:t>
            </a:r>
            <a:r>
              <a:rPr lang="ko-KR" altLang="en-US" sz="1400" dirty="0">
                <a:solidFill>
                  <a:srgbClr val="FF0000"/>
                </a:solidFill>
              </a:rPr>
              <a:t> 하나의 문서파일에 제출 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보고서 </a:t>
            </a:r>
            <a:r>
              <a:rPr lang="ko-KR" altLang="en-US" dirty="0" err="1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미제출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 시 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점 감점 </a:t>
            </a:r>
            <a:endParaRPr lang="en-US" altLang="ko-KR" dirty="0">
              <a:solidFill>
                <a:srgbClr val="775F55"/>
              </a:solidFill>
              <a:latin typeface="맑은 고딕"/>
              <a:ea typeface="맑은 고딕" panose="020B0503020000020004" pitchFamily="50" charset="-127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모르는 문제는 제출 마감 전까지 질문하여 해결하기 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친구와 상의는 가능하나 프로그램 카피할 경우 모두 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점 감점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)</a:t>
            </a:r>
          </a:p>
          <a:p>
            <a:pPr marL="514350" indent="-514350">
              <a:buClr>
                <a:srgbClr val="DD8047"/>
              </a:buClr>
              <a:defRPr/>
            </a:pP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실습 중 한 문제라도 </a:t>
            </a:r>
            <a:r>
              <a:rPr lang="ko-KR" altLang="en-US" dirty="0" err="1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미제출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 혹은 잘못 작성한 경우 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점 감점 </a:t>
            </a:r>
            <a:endParaRPr lang="en-US" altLang="ko-KR" dirty="0">
              <a:solidFill>
                <a:srgbClr val="775F55"/>
              </a:solidFill>
              <a:latin typeface="맑은 고딕"/>
              <a:ea typeface="맑은 고딕" panose="020B0503020000020004" pitchFamily="50" charset="-127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100000"/>
              <a:buFont typeface="+mj-lt"/>
              <a:buAutoNum type="arabicPeriod"/>
              <a:tabLst/>
              <a:defRPr/>
            </a:pPr>
            <a:endParaRPr lang="en-US" altLang="ko-KR" dirty="0">
              <a:solidFill>
                <a:srgbClr val="775F55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100000"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582930" lvl="1" indent="-285750">
              <a:buFontTx/>
              <a:buChar char="-"/>
            </a:pPr>
            <a:endParaRPr lang="en-US" altLang="ko-KR" dirty="0"/>
          </a:p>
          <a:p>
            <a:pPr marL="582930" lvl="1" indent="-285750">
              <a:buFontTx/>
              <a:buChar char="-"/>
            </a:pP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유의사항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14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82E58-4234-4DEB-A8CA-BAD109570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FACEA0-46C4-4124-84B6-F8CEDF8A55C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656184"/>
          </a:xfrm>
        </p:spPr>
        <p:txBody>
          <a:bodyPr/>
          <a:lstStyle/>
          <a:p>
            <a:r>
              <a:rPr lang="ko-KR" altLang="en-US" sz="2000" dirty="0">
                <a:latin typeface="+mn-ea"/>
              </a:rPr>
              <a:t>라디오 버튼으로 선택하면 해당 이미지를 출력하는 웹 페이지를 </a:t>
            </a:r>
            <a:r>
              <a:rPr lang="ko-KR" altLang="en-US" sz="2000" dirty="0" err="1">
                <a:latin typeface="+mn-ea"/>
              </a:rPr>
              <a:t>작성하시오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marL="365760" lvl="1" indent="0">
              <a:buNone/>
            </a:pPr>
            <a:endParaRPr lang="en-US" altLang="ko-KR" dirty="0"/>
          </a:p>
          <a:p>
            <a:pPr marL="365760" lvl="1" indent="0">
              <a:buNone/>
            </a:pPr>
            <a:endParaRPr lang="en-US" altLang="ko-KR" dirty="0"/>
          </a:p>
          <a:p>
            <a:pPr marL="365760" lvl="1" indent="0">
              <a:buNone/>
            </a:pPr>
            <a:endParaRPr lang="en-US" altLang="ko-KR" dirty="0"/>
          </a:p>
          <a:p>
            <a:pPr marL="365760" lvl="1" indent="0">
              <a:buNone/>
            </a:pPr>
            <a:endParaRPr lang="en-US" altLang="ko-KR" dirty="0"/>
          </a:p>
          <a:p>
            <a:pPr marL="365760" lvl="1" indent="0">
              <a:buNone/>
            </a:pPr>
            <a:endParaRPr lang="en-US" altLang="ko-KR" dirty="0"/>
          </a:p>
          <a:p>
            <a:pPr marL="36576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003D41-9812-49BE-BCD1-1CA8898F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E12D89-990D-45C5-A494-CFA5C758F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742038"/>
            <a:ext cx="4210223" cy="2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24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6ABF7-989A-4905-A886-F5FA68014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CBE94E-0752-4251-9CAB-E8BDB596231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64768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브라우저 내의 </a:t>
            </a:r>
            <a:r>
              <a:rPr lang="ko-KR" altLang="en-US" dirty="0" err="1"/>
              <a:t>아무곳이나</a:t>
            </a:r>
            <a:r>
              <a:rPr lang="ko-KR" altLang="en-US" dirty="0"/>
              <a:t> 클릭하면 왼쪽 화면과 같고</a:t>
            </a:r>
            <a:r>
              <a:rPr lang="en-US" altLang="ko-KR" dirty="0"/>
              <a:t>, </a:t>
            </a:r>
            <a:r>
              <a:rPr lang="ko-KR" altLang="en-US" dirty="0"/>
              <a:t>브라우저 바깥의 아무 곳에 마우스를 클릭하면 브라우저의 배경색이 </a:t>
            </a:r>
            <a:r>
              <a:rPr lang="en-US" altLang="ko-KR" dirty="0" err="1"/>
              <a:t>lightgray</a:t>
            </a:r>
            <a:r>
              <a:rPr lang="ko-KR" altLang="en-US" dirty="0"/>
              <a:t>로 바뀌도록 웹 페이지를 </a:t>
            </a:r>
            <a:r>
              <a:rPr lang="ko-KR" altLang="en-US" dirty="0" err="1"/>
              <a:t>작성하시오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브라우저</a:t>
            </a:r>
            <a:r>
              <a:rPr lang="en-US" altLang="ko-KR" dirty="0"/>
              <a:t> </a:t>
            </a:r>
            <a:r>
              <a:rPr lang="ko-KR" altLang="en-US" dirty="0"/>
              <a:t>바깥에 마우스를 클릭하면 브라우저의 </a:t>
            </a:r>
            <a:r>
              <a:rPr lang="en-US" altLang="ko-KR" dirty="0"/>
              <a:t>window </a:t>
            </a:r>
            <a:r>
              <a:rPr lang="ko-KR" altLang="en-US" dirty="0"/>
              <a:t>객체는 포커스를 읽게 되어 </a:t>
            </a:r>
            <a:r>
              <a:rPr lang="en-US" altLang="ko-KR" dirty="0"/>
              <a:t>blur </a:t>
            </a:r>
            <a:r>
              <a:rPr lang="ko-KR" altLang="en-US" dirty="0"/>
              <a:t>이벤트 발생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45DA66-BFA8-47C9-973B-46CE9E010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71DFD6-4C2F-45F5-9BC3-DFDEF9E89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8" y="3869061"/>
            <a:ext cx="4498255" cy="22957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DFDEB8A-AF15-4E87-9833-11FAF587D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066" y="3869544"/>
            <a:ext cx="4477446" cy="229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442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8291A-18B4-4E44-90FE-1645EA518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43027D-BC55-4896-9637-7C600955B58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224136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웹 페이지에 있는 모든 </a:t>
            </a:r>
            <a:r>
              <a:rPr lang="en-US" altLang="ko-KR" dirty="0"/>
              <a:t>&lt;span&gt; </a:t>
            </a:r>
            <a:r>
              <a:rPr lang="ko-KR" altLang="en-US" dirty="0"/>
              <a:t>태그에 대해</a:t>
            </a:r>
            <a:r>
              <a:rPr lang="en-US" altLang="ko-KR" dirty="0"/>
              <a:t>, </a:t>
            </a:r>
            <a:r>
              <a:rPr lang="ko-KR" altLang="en-US" dirty="0"/>
              <a:t>마우스가 올라오면 해당 태그의 텍스트에 밑줄을 긋고 내려가면 밑줄을 지우도록 </a:t>
            </a:r>
            <a:r>
              <a:rPr lang="en-US" altLang="ko-KR" dirty="0"/>
              <a:t>prog15-03.html</a:t>
            </a:r>
            <a:r>
              <a:rPr lang="ko-KR" altLang="en-US" dirty="0"/>
              <a:t>의 자바스크립트 코드를 </a:t>
            </a:r>
            <a:r>
              <a:rPr lang="ko-KR" altLang="en-US" dirty="0" err="1"/>
              <a:t>완성하시오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2E2318-2AB7-43CA-9E55-4E5AED876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C248E6-D986-44BC-A8E9-0CE3831F2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996952"/>
            <a:ext cx="6029325" cy="3219450"/>
          </a:xfrm>
          <a:prstGeom prst="rect">
            <a:avLst/>
          </a:prstGeom>
        </p:spPr>
      </p:pic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2B6A2556-ED18-4E1D-9367-C9DE670A3EBF}"/>
              </a:ext>
            </a:extLst>
          </p:cNvPr>
          <p:cNvSpPr/>
          <p:nvPr/>
        </p:nvSpPr>
        <p:spPr>
          <a:xfrm>
            <a:off x="5189457" y="5661248"/>
            <a:ext cx="2520280" cy="432048"/>
          </a:xfrm>
          <a:prstGeom prst="wedgeRoundRectCallout">
            <a:avLst>
              <a:gd name="adj1" fmla="val -38183"/>
              <a:gd name="adj2" fmla="val -10218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글자 위에 마우스를 올린 경우</a:t>
            </a:r>
          </a:p>
        </p:txBody>
      </p:sp>
    </p:spTree>
    <p:extLst>
      <p:ext uri="{BB962C8B-B14F-4D97-AF65-F5344CB8AC3E}">
        <p14:creationId xmlns:p14="http://schemas.microsoft.com/office/powerpoint/2010/main" val="3331934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34A68-2A62-4543-B2F3-C91AE50D1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C62BB5-51C2-4F40-A232-2AACE3AEA05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728192"/>
          </a:xfrm>
        </p:spPr>
        <p:txBody>
          <a:bodyPr>
            <a:normAutofit/>
          </a:bodyPr>
          <a:lstStyle/>
          <a:p>
            <a:r>
              <a:rPr lang="ko-KR" altLang="en-US" dirty="0"/>
              <a:t>계산식을 입력 받아 결과를 출력하는 웹 페이지를 </a:t>
            </a:r>
            <a:r>
              <a:rPr lang="ko-KR" altLang="en-US" dirty="0" err="1"/>
              <a:t>작성하시오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식 입력 후 </a:t>
            </a:r>
            <a:r>
              <a:rPr lang="en-US" altLang="ko-KR" dirty="0"/>
              <a:t>&lt;Enter&gt; </a:t>
            </a:r>
            <a:r>
              <a:rPr lang="ko-KR" altLang="en-US" dirty="0"/>
              <a:t>키를 치면 수식을 계산하고 결과를 출력</a:t>
            </a:r>
            <a:endParaRPr lang="en-US" altLang="ko-KR" dirty="0"/>
          </a:p>
          <a:p>
            <a:pPr lvl="1"/>
            <a:r>
              <a:rPr lang="ko-KR" altLang="en-US" dirty="0"/>
              <a:t>이벤트 객체 </a:t>
            </a:r>
            <a:r>
              <a:rPr lang="en-US" altLang="ko-KR" dirty="0"/>
              <a:t>e </a:t>
            </a:r>
            <a:r>
              <a:rPr lang="ko-KR" altLang="en-US" dirty="0"/>
              <a:t>에 대한 </a:t>
            </a:r>
            <a:r>
              <a:rPr lang="en-US" altLang="ko-KR" dirty="0" err="1"/>
              <a:t>e.key</a:t>
            </a:r>
            <a:r>
              <a:rPr lang="ko-KR" altLang="en-US" dirty="0"/>
              <a:t>와 문자열 </a:t>
            </a:r>
            <a:r>
              <a:rPr lang="en-US" altLang="ko-KR" dirty="0"/>
              <a:t>“Enter” </a:t>
            </a:r>
            <a:r>
              <a:rPr lang="ko-KR" altLang="en-US" dirty="0"/>
              <a:t>비교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18C65B-62D7-4893-B3DD-9B657B1C4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7BD103A-BBB7-4558-BBA6-19E2757B8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774216"/>
            <a:ext cx="4944591" cy="254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9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AD6E9-20D5-4693-A2CD-B26474F52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9AE761-EFEB-4B53-897E-18C14AF6CA3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008112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이미지 위에 마우스 </a:t>
            </a:r>
            <a:r>
              <a:rPr lang="ko-KR" altLang="en-US" dirty="0" err="1"/>
              <a:t>휠을</a:t>
            </a:r>
            <a:r>
              <a:rPr lang="ko-KR" altLang="en-US" dirty="0"/>
              <a:t> 위로 굴리면 이미지가 </a:t>
            </a:r>
            <a:r>
              <a:rPr lang="en-US" altLang="ko-KR" dirty="0"/>
              <a:t>5%</a:t>
            </a:r>
            <a:r>
              <a:rPr lang="ko-KR" altLang="en-US" dirty="0"/>
              <a:t>씩 축소되고 아래로 굴리면 </a:t>
            </a:r>
            <a:r>
              <a:rPr lang="en-US" altLang="ko-KR" dirty="0"/>
              <a:t>5%</a:t>
            </a:r>
            <a:r>
              <a:rPr lang="ko-KR" altLang="en-US" dirty="0"/>
              <a:t>씩 확대되는 웹 페이지를 </a:t>
            </a:r>
            <a:r>
              <a:rPr lang="ko-KR" altLang="en-US" dirty="0" err="1"/>
              <a:t>작성하시오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5D4C62-3227-4BA5-B390-7BF37D49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FF19180-25CA-4583-B86F-105BA7340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445" y="2780928"/>
            <a:ext cx="3311280" cy="302311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42B39E6-4C2D-44FB-858A-8523658BD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2780928"/>
            <a:ext cx="3246515" cy="296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17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A865BC-DB1C-4641-95D6-0EA9457CB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05447D-4AF0-4762-A30E-072D3BCB428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12417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리스트를 만들고 아이템 영역 안에 마우스를 들어오면 다음과 같이 자세한 설명을 출력하는 웹 페이지를 </a:t>
            </a:r>
            <a:r>
              <a:rPr lang="ko-KR" altLang="en-US" dirty="0" err="1"/>
              <a:t>작성하시오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&lt;li&gt; </a:t>
            </a:r>
            <a:r>
              <a:rPr lang="ko-KR" altLang="en-US" dirty="0"/>
              <a:t>태그에 </a:t>
            </a:r>
            <a:r>
              <a:rPr lang="en-US" altLang="ko-KR" dirty="0" err="1"/>
              <a:t>onmouseover</a:t>
            </a:r>
            <a:r>
              <a:rPr lang="en-US" altLang="ko-KR" dirty="0"/>
              <a:t>, </a:t>
            </a:r>
            <a:r>
              <a:rPr lang="en-US" altLang="ko-KR" dirty="0" err="1"/>
              <a:t>onmouseout</a:t>
            </a:r>
            <a:r>
              <a:rPr lang="en-US" altLang="ko-KR" dirty="0"/>
              <a:t> </a:t>
            </a:r>
            <a:r>
              <a:rPr lang="ko-KR" altLang="en-US" dirty="0"/>
              <a:t>이벤트 </a:t>
            </a:r>
            <a:r>
              <a:rPr lang="ko-KR" altLang="en-US" dirty="0" err="1"/>
              <a:t>리스너</a:t>
            </a:r>
            <a:r>
              <a:rPr lang="ko-KR" altLang="en-US" dirty="0"/>
              <a:t> 작성</a:t>
            </a:r>
            <a:endParaRPr lang="en-US" altLang="ko-KR" dirty="0"/>
          </a:p>
          <a:p>
            <a:pPr lvl="1"/>
            <a:r>
              <a:rPr lang="en-US" altLang="ko-KR" dirty="0" err="1"/>
              <a:t>onmouseover</a:t>
            </a:r>
            <a:r>
              <a:rPr lang="ko-KR" altLang="en-US" dirty="0"/>
              <a:t>에 미리</a:t>
            </a:r>
            <a:r>
              <a:rPr lang="en-US" altLang="ko-KR" dirty="0"/>
              <a:t> </a:t>
            </a:r>
            <a:r>
              <a:rPr lang="en-US" altLang="ko-KR" dirty="0" err="1"/>
              <a:t>position:absolute</a:t>
            </a:r>
            <a:r>
              <a:rPr lang="ko-KR" altLang="en-US" dirty="0"/>
              <a:t>로 지정한 </a:t>
            </a:r>
            <a:r>
              <a:rPr lang="en-US" altLang="ko-KR" dirty="0"/>
              <a:t>&lt;div&gt; </a:t>
            </a:r>
            <a:r>
              <a:rPr lang="ko-KR" altLang="en-US" dirty="0"/>
              <a:t>태그를 마우스가 올라온 위치로 배치</a:t>
            </a:r>
            <a:r>
              <a:rPr lang="en-US" altLang="ko-KR" dirty="0"/>
              <a:t>, </a:t>
            </a:r>
            <a:r>
              <a:rPr lang="en-US" altLang="ko-KR" dirty="0" err="1"/>
              <a:t>innerHTML</a:t>
            </a:r>
            <a:r>
              <a:rPr lang="ko-KR" altLang="en-US" dirty="0"/>
              <a:t>에 적당한 텍스트를 배열에서 선택하여 출력</a:t>
            </a:r>
            <a:endParaRPr lang="en-US" altLang="ko-KR" dirty="0"/>
          </a:p>
          <a:p>
            <a:pPr lvl="1"/>
            <a:r>
              <a:rPr lang="ko-KR" altLang="en-US" dirty="0"/>
              <a:t> </a:t>
            </a:r>
            <a:r>
              <a:rPr lang="en-US" altLang="ko-KR" dirty="0" err="1"/>
              <a:t>onmouseoout</a:t>
            </a:r>
            <a:r>
              <a:rPr lang="ko-KR" altLang="en-US" dirty="0"/>
              <a:t>에서는 </a:t>
            </a:r>
            <a:r>
              <a:rPr lang="en-US" altLang="ko-KR" dirty="0"/>
              <a:t>&lt;div&gt; </a:t>
            </a:r>
            <a:r>
              <a:rPr lang="ko-KR" altLang="en-US" dirty="0"/>
              <a:t>태그의 </a:t>
            </a:r>
            <a:r>
              <a:rPr lang="en-US" altLang="ko-KR" dirty="0"/>
              <a:t>visibility </a:t>
            </a:r>
            <a:r>
              <a:rPr lang="ko-KR" altLang="en-US" dirty="0"/>
              <a:t>스타일을 </a:t>
            </a:r>
            <a:r>
              <a:rPr lang="en-US" altLang="ko-KR" dirty="0"/>
              <a:t>“hidden”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D2F55E-7CE3-41E7-B652-A5CBDD2FE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97388E-DF19-4DC9-A975-A0BF9C99E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140" y="3576993"/>
            <a:ext cx="4797719" cy="3052407"/>
          </a:xfrm>
          <a:prstGeom prst="rect">
            <a:avLst/>
          </a:prstGeom>
        </p:spPr>
      </p:pic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1898FF46-7972-4C42-BAF4-02076CCEB89A}"/>
              </a:ext>
            </a:extLst>
          </p:cNvPr>
          <p:cNvSpPr/>
          <p:nvPr/>
        </p:nvSpPr>
        <p:spPr>
          <a:xfrm>
            <a:off x="6156176" y="5733256"/>
            <a:ext cx="2609872" cy="432048"/>
          </a:xfrm>
          <a:prstGeom prst="wedgeRoundRectCallout">
            <a:avLst>
              <a:gd name="adj1" fmla="val -56710"/>
              <a:gd name="adj2" fmla="val -2112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/>
              <a:t>첫번째 리스트 아이템 영역 안으로 </a:t>
            </a:r>
            <a:r>
              <a:rPr lang="ko-KR" altLang="en-US" sz="1200"/>
              <a:t>마우스가 들어온 </a:t>
            </a:r>
            <a:r>
              <a:rPr lang="ko-KR" altLang="en-US" sz="1200" dirty="0"/>
              <a:t>경우</a:t>
            </a:r>
          </a:p>
        </p:txBody>
      </p:sp>
    </p:spTree>
    <p:extLst>
      <p:ext uri="{BB962C8B-B14F-4D97-AF65-F5344CB8AC3E}">
        <p14:creationId xmlns:p14="http://schemas.microsoft.com/office/powerpoint/2010/main" val="36142277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14085</TotalTime>
  <Words>320</Words>
  <Application>Microsoft Office PowerPoint</Application>
  <PresentationFormat>화면 슬라이드 쇼(4:3)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HY나무L</vt:lpstr>
      <vt:lpstr>맑은 고딕</vt:lpstr>
      <vt:lpstr>휴먼편지체</vt:lpstr>
      <vt:lpstr>Wingdings</vt:lpstr>
      <vt:lpstr>Wingdings 2</vt:lpstr>
      <vt:lpstr>가을</vt:lpstr>
      <vt:lpstr>15. 실습</vt:lpstr>
      <vt:lpstr>실습 유의사항 </vt:lpstr>
      <vt:lpstr>문제 1</vt:lpstr>
      <vt:lpstr>문제 2</vt:lpstr>
      <vt:lpstr>문제 3</vt:lpstr>
      <vt:lpstr>문제 4</vt:lpstr>
      <vt:lpstr>문제 5</vt:lpstr>
      <vt:lpstr>문제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woo hyeonje</cp:lastModifiedBy>
  <cp:revision>634</cp:revision>
  <dcterms:created xsi:type="dcterms:W3CDTF">2011-08-27T14:53:28Z</dcterms:created>
  <dcterms:modified xsi:type="dcterms:W3CDTF">2021-05-02T14:03:37Z</dcterms:modified>
</cp:coreProperties>
</file>