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"/>
  </p:notesMasterIdLst>
  <p:handoutMasterIdLst>
    <p:handoutMasterId r:id="rId6"/>
  </p:handoutMasterIdLst>
  <p:sldIdLst>
    <p:sldId id="256" r:id="rId2"/>
    <p:sldId id="306" r:id="rId3"/>
    <p:sldId id="40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402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91" d="100"/>
          <a:sy n="91" d="100"/>
        </p:scale>
        <p:origin x="133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</a:t>
            </a:r>
            <a:r>
              <a:rPr lang="ko-KR" altLang="en-US" sz="1400" dirty="0" err="1">
                <a:solidFill>
                  <a:srgbClr val="FF0000"/>
                </a:solidFill>
              </a:rPr>
              <a:t>캡쳐하여</a:t>
            </a:r>
            <a:r>
              <a:rPr lang="ko-KR" altLang="en-US" sz="1400" dirty="0">
                <a:solidFill>
                  <a:srgbClr val="FF0000"/>
                </a:solidFill>
              </a:rPr>
              <a:t> 하나의 문서파일에 제출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혹은 잘못 작성한 경우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2E58-4234-4DEB-A8CA-BAD10957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ACEA0-46C4-4124-84B6-F8CEDF8A55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656184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눈 내리는 웹 페이지를 </a:t>
            </a:r>
            <a:r>
              <a:rPr lang="ko-KR" altLang="en-US" sz="2000" dirty="0" err="1">
                <a:latin typeface="+mn-ea"/>
              </a:rPr>
              <a:t>작성하시오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lvl="1"/>
            <a:r>
              <a:rPr lang="en-US" altLang="ko-KR" dirty="0">
                <a:latin typeface="+mn-ea"/>
              </a:rPr>
              <a:t>Prog16-1.html </a:t>
            </a:r>
            <a:r>
              <a:rPr lang="ko-KR" altLang="en-US" dirty="0">
                <a:latin typeface="+mn-ea"/>
              </a:rPr>
              <a:t>참고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03D41-9812-49BE-BCD1-1CA8898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B5CC69-7408-46AB-B1EA-1F4C6E33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07018"/>
            <a:ext cx="4468419" cy="42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5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14089</TotalTime>
  <Words>110</Words>
  <Application>Microsoft Office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HY나무L</vt:lpstr>
      <vt:lpstr>맑은 고딕</vt:lpstr>
      <vt:lpstr>휴먼편지체</vt:lpstr>
      <vt:lpstr>Wingdings</vt:lpstr>
      <vt:lpstr>Wingdings 2</vt:lpstr>
      <vt:lpstr>가을</vt:lpstr>
      <vt:lpstr>15. 실습</vt:lpstr>
      <vt:lpstr>실습 유의사항 </vt:lpstr>
      <vt:lpstr>문제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635</cp:revision>
  <dcterms:created xsi:type="dcterms:W3CDTF">2011-08-27T14:53:28Z</dcterms:created>
  <dcterms:modified xsi:type="dcterms:W3CDTF">2021-05-17T05:50:21Z</dcterms:modified>
</cp:coreProperties>
</file>