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7"/>
  </p:notesMasterIdLst>
  <p:handoutMasterIdLst>
    <p:handoutMasterId r:id="rId8"/>
  </p:handoutMasterIdLst>
  <p:sldIdLst>
    <p:sldId id="256" r:id="rId2"/>
    <p:sldId id="306" r:id="rId3"/>
    <p:sldId id="402" r:id="rId4"/>
    <p:sldId id="403" r:id="rId5"/>
    <p:sldId id="40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06"/>
            <p14:sldId id="402"/>
            <p14:sldId id="403"/>
            <p14:sldId id="404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o hyeonje" initials="wh" lastIdx="1" clrIdx="0">
    <p:extLst>
      <p:ext uri="{19B8F6BF-5375-455C-9EA6-DF929625EA0E}">
        <p15:presenceInfo xmlns:p15="http://schemas.microsoft.com/office/powerpoint/2012/main" userId="e4682dd4d6f2ac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CC"/>
    <a:srgbClr val="6699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935" autoAdjust="0"/>
  </p:normalViewPr>
  <p:slideViewPr>
    <p:cSldViewPr>
      <p:cViewPr varScale="1">
        <p:scale>
          <a:sx n="79" d="100"/>
          <a:sy n="79" d="100"/>
        </p:scale>
        <p:origin x="3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10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462DB1-25C5-4850-A52F-56FC4678C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77A4A-565C-423A-B470-9D78A6B735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EDDC-275A-49F4-BE89-3D933703010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41C27-95D1-4C30-8111-78FD63AF8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8EB0B-3D61-4ED3-90C5-96CC0E881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07615-C8ED-47E8-B983-0F442157F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2ED80-23CB-4661-9EE8-D6475EF53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67E9E9-E4E0-4DB3-85CB-8465FA9A1C7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17. </a:t>
            </a:r>
            <a:r>
              <a:rPr lang="ko-KR" altLang="en-US" dirty="0"/>
              <a:t>실습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2021-1</a:t>
            </a:r>
          </a:p>
          <a:p>
            <a:r>
              <a:rPr lang="ko-KR" altLang="en-US" sz="1800" dirty="0"/>
              <a:t>명지대학교 </a:t>
            </a:r>
            <a:r>
              <a:rPr lang="ko-KR" altLang="en-US" sz="1800" dirty="0" err="1"/>
              <a:t>융합소프트웨어학부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 err="1"/>
              <a:t>우현제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이론 수업 후에 스스로 실습 진행 </a:t>
            </a:r>
            <a:r>
              <a:rPr lang="en-US" altLang="ko-KR" dirty="0"/>
              <a:t>(</a:t>
            </a:r>
            <a:r>
              <a:rPr lang="ko-KR" altLang="en-US" dirty="0"/>
              <a:t>수업 중 질문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실습 참고 자료 활용</a:t>
            </a:r>
            <a:r>
              <a:rPr lang="en-US" altLang="ko-KR" dirty="0"/>
              <a:t>(</a:t>
            </a:r>
            <a:r>
              <a:rPr lang="en-US" altLang="ko-KR" dirty="0" err="1"/>
              <a:t>lms</a:t>
            </a:r>
            <a:r>
              <a:rPr lang="ko-KR" altLang="en-US" dirty="0"/>
              <a:t>에서 다운</a:t>
            </a:r>
            <a:r>
              <a:rPr lang="en-US" altLang="ko-KR" dirty="0"/>
              <a:t>), </a:t>
            </a:r>
            <a:r>
              <a:rPr lang="ko-KR" altLang="en-US" dirty="0"/>
              <a:t>참고답안은 </a:t>
            </a:r>
            <a:r>
              <a:rPr lang="en-US" altLang="ko-KR" dirty="0"/>
              <a:t>1</a:t>
            </a:r>
            <a:r>
              <a:rPr lang="ko-KR" altLang="en-US" dirty="0"/>
              <a:t>주일 후 제공하니 본인 프로그램과 비교해 보기 </a:t>
            </a:r>
            <a:r>
              <a:rPr lang="en-US" altLang="ko-KR" dirty="0"/>
              <a:t>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결과 보고서 제출 </a:t>
            </a:r>
            <a:r>
              <a:rPr lang="en-US" altLang="ko-KR" dirty="0"/>
              <a:t>(</a:t>
            </a:r>
            <a:r>
              <a:rPr lang="ko-KR" altLang="en-US" dirty="0"/>
              <a:t>다음 주 수요일 오후 </a:t>
            </a:r>
            <a:r>
              <a:rPr lang="en-US" altLang="ko-KR" dirty="0"/>
              <a:t>11:59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58293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작성한 내용 및 결과 </a:t>
            </a:r>
            <a:r>
              <a:rPr lang="ko-KR" altLang="en-US" sz="1400" dirty="0" err="1">
                <a:solidFill>
                  <a:srgbClr val="FF0000"/>
                </a:solidFill>
              </a:rPr>
              <a:t>캡쳐하여</a:t>
            </a:r>
            <a:r>
              <a:rPr lang="ko-KR" altLang="en-US" sz="1400" dirty="0">
                <a:solidFill>
                  <a:srgbClr val="FF0000"/>
                </a:solidFill>
              </a:rPr>
              <a:t> 하나의 문서파일에 제출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보고서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모르는 문제는 제출 마감 전까지 질문하여 해결하기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친구와 상의는 가능하나 프로그램 카피할 경우 모두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514350" indent="-514350">
              <a:buClr>
                <a:srgbClr val="DD8047"/>
              </a:buClr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실습 중 한 문제라도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혹은 잘못 작성한 경우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82930" lvl="1" indent="-285750">
              <a:buFontTx/>
              <a:buChar char="-"/>
            </a:pPr>
            <a:endParaRPr lang="en-US" altLang="ko-KR" dirty="0"/>
          </a:p>
          <a:p>
            <a:pPr marL="582930" lvl="1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유의사항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82E58-4234-4DEB-A8CA-BAD10957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ACEA0-46C4-4124-84B6-F8CEDF8A55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656184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폼으로부터 여러 속성을 </a:t>
            </a:r>
            <a:r>
              <a:rPr lang="ko-KR" altLang="en-US" sz="2000" dirty="0" err="1">
                <a:latin typeface="+mn-ea"/>
              </a:rPr>
              <a:t>입력받아</a:t>
            </a:r>
            <a:r>
              <a:rPr lang="ko-KR" altLang="en-US" sz="2000" dirty="0">
                <a:latin typeface="+mn-ea"/>
              </a:rPr>
              <a:t> 캔버스에 사각형을 그리는 웹 페이지를 </a:t>
            </a:r>
            <a:r>
              <a:rPr lang="ko-KR" altLang="en-US" sz="2000" dirty="0" err="1">
                <a:latin typeface="+mn-ea"/>
              </a:rPr>
              <a:t>작성하시오</a:t>
            </a:r>
            <a:r>
              <a:rPr lang="en-US" altLang="ko-KR" sz="2000" dirty="0">
                <a:latin typeface="+mn-ea"/>
              </a:rPr>
              <a:t>.</a:t>
            </a: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03D41-9812-49BE-BCD1-1CA8898F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B9B033-0C39-43C5-8F2C-9D46F7045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51" y="2420888"/>
            <a:ext cx="4353098" cy="4286841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1FB6D121-148E-449A-8C9B-411EEDA77689}"/>
              </a:ext>
            </a:extLst>
          </p:cNvPr>
          <p:cNvSpPr/>
          <p:nvPr/>
        </p:nvSpPr>
        <p:spPr>
          <a:xfrm>
            <a:off x="7019184" y="4941168"/>
            <a:ext cx="1657272" cy="576064"/>
          </a:xfrm>
          <a:prstGeom prst="wedgeRoundRectCallout">
            <a:avLst>
              <a:gd name="adj1" fmla="val -83418"/>
              <a:gd name="adj2" fmla="val -8298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/>
              <a:t>지우기 버튼 클릭</a:t>
            </a:r>
            <a:r>
              <a:rPr lang="en-US" altLang="ko-KR" sz="1100" dirty="0"/>
              <a:t>:</a:t>
            </a:r>
          </a:p>
          <a:p>
            <a:r>
              <a:rPr lang="ko-KR" altLang="en-US" sz="1100" dirty="0"/>
              <a:t>캔버스 모두 지우기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EA993EBA-E785-4A9C-BEDF-AA99A37AD497}"/>
              </a:ext>
            </a:extLst>
          </p:cNvPr>
          <p:cNvSpPr/>
          <p:nvPr/>
        </p:nvSpPr>
        <p:spPr>
          <a:xfrm>
            <a:off x="7001214" y="4221088"/>
            <a:ext cx="1675242" cy="448868"/>
          </a:xfrm>
          <a:prstGeom prst="wedgeRoundRectCallout">
            <a:avLst>
              <a:gd name="adj1" fmla="val -81906"/>
              <a:gd name="adj2" fmla="val 14959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/>
              <a:t>&lt;input type=“color”&gt;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724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C4CF9-4795-401F-88EB-0EBAFEC8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873C4-FE5C-4B9B-9030-EC842E11C6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14-11 </a:t>
            </a:r>
            <a:r>
              <a:rPr lang="ko-KR" altLang="en-US" dirty="0"/>
              <a:t>실습하기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BBB3-C39C-49A9-9EB6-0258D0E0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43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49B48-6117-4745-A8DE-FB4115A2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6B350-7070-4C49-B648-92D4895EEF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마우스를 누르기 않고 자유롭게 움직이면서 캔버스에 그림을 그리는 웹 페이지를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AD981-2058-460E-9E28-B169EE65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C0FA96-943E-4B74-AEAA-A9B9326C5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564904"/>
            <a:ext cx="4069829" cy="3871904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216EE1BE-A8F5-48AE-ACEE-3160E82E1969}"/>
              </a:ext>
            </a:extLst>
          </p:cNvPr>
          <p:cNvSpPr/>
          <p:nvPr/>
        </p:nvSpPr>
        <p:spPr>
          <a:xfrm>
            <a:off x="7164288" y="4149080"/>
            <a:ext cx="1367064" cy="936104"/>
          </a:xfrm>
          <a:prstGeom prst="wedgeRoundRectCallout">
            <a:avLst>
              <a:gd name="adj1" fmla="val -84809"/>
              <a:gd name="adj2" fmla="val -478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/>
              <a:t>mouseover,</a:t>
            </a:r>
          </a:p>
          <a:p>
            <a:r>
              <a:rPr lang="en-US" altLang="ko-KR" sz="1100" dirty="0" err="1"/>
              <a:t>mouseout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 err="1"/>
              <a:t>mousemove</a:t>
            </a:r>
            <a:endParaRPr lang="en-US" altLang="ko-KR" sz="1100" dirty="0"/>
          </a:p>
          <a:p>
            <a:r>
              <a:rPr lang="ko-KR" altLang="en-US" sz="1100" dirty="0"/>
              <a:t>이벤트 이용</a:t>
            </a:r>
          </a:p>
        </p:txBody>
      </p:sp>
    </p:spTree>
    <p:extLst>
      <p:ext uri="{BB962C8B-B14F-4D97-AF65-F5344CB8AC3E}">
        <p14:creationId xmlns:p14="http://schemas.microsoft.com/office/powerpoint/2010/main" val="3616262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14112</TotalTime>
  <Words>152</Words>
  <Application>Microsoft Office PowerPoint</Application>
  <PresentationFormat>화면 슬라이드 쇼(4:3)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HY나무L</vt:lpstr>
      <vt:lpstr>맑은 고딕</vt:lpstr>
      <vt:lpstr>휴먼편지체</vt:lpstr>
      <vt:lpstr>Wingdings</vt:lpstr>
      <vt:lpstr>Wingdings 2</vt:lpstr>
      <vt:lpstr>가을</vt:lpstr>
      <vt:lpstr>17. 실습</vt:lpstr>
      <vt:lpstr>실습 유의사항 </vt:lpstr>
      <vt:lpstr>문제 1</vt:lpstr>
      <vt:lpstr>문제 2</vt:lpstr>
      <vt:lpstr>문제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642</cp:revision>
  <dcterms:created xsi:type="dcterms:W3CDTF">2011-08-27T14:53:28Z</dcterms:created>
  <dcterms:modified xsi:type="dcterms:W3CDTF">2021-05-24T02:30:56Z</dcterms:modified>
</cp:coreProperties>
</file>