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7"/>
  </p:notesMasterIdLst>
  <p:handoutMasterIdLst>
    <p:handoutMasterId r:id="rId8"/>
  </p:handoutMasterIdLst>
  <p:sldIdLst>
    <p:sldId id="256" r:id="rId2"/>
    <p:sldId id="306" r:id="rId3"/>
    <p:sldId id="402" r:id="rId4"/>
    <p:sldId id="403" r:id="rId5"/>
    <p:sldId id="40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06"/>
            <p14:sldId id="402"/>
            <p14:sldId id="403"/>
            <p14:sldId id="404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 hyeonje" initials="wh" lastIdx="1" clrIdx="0">
    <p:extLst>
      <p:ext uri="{19B8F6BF-5375-455C-9EA6-DF929625EA0E}">
        <p15:presenceInfo xmlns:p15="http://schemas.microsoft.com/office/powerpoint/2012/main" userId="e4682dd4d6f2ac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6699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935" autoAdjust="0"/>
  </p:normalViewPr>
  <p:slideViewPr>
    <p:cSldViewPr>
      <p:cViewPr varScale="1">
        <p:scale>
          <a:sx n="79" d="100"/>
          <a:sy n="7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10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462DB1-25C5-4850-A52F-56FC4678C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E77A4A-565C-423A-B470-9D78A6B735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EDDC-275A-49F4-BE89-3D933703010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41C27-95D1-4C30-8111-78FD63AF8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8EB0B-3D61-4ED3-90C5-96CC0E8814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7615-C8ED-47E8-B983-0F442157F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제목 슬라이드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B7ED83-10E9-47A1-9C2E-6A7BCD4AF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8B3A0D65-20B7-4EA9-B729-46A090B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ko-KR"/>
              <a:t>2020-2</a:t>
            </a:r>
            <a:r>
              <a:rPr lang="ko-KR" altLang="en-US"/>
              <a:t>학기</a:t>
            </a:r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840CED6-382F-4EA9-A680-0BE8CB9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웹프로그래밍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C2ED80-23CB-4661-9EE8-D6475EF53F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67E9E9-E4E0-4DB3-85CB-8465FA9A1C7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16416" y="188640"/>
            <a:ext cx="657225" cy="638175"/>
          </a:xfrm>
          <a:prstGeom prst="rect">
            <a:avLst/>
          </a:prstGeom>
          <a:effectLst>
            <a:softEdge rad="508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19. </a:t>
            </a:r>
            <a:r>
              <a:rPr lang="ko-KR" altLang="en-US" dirty="0"/>
              <a:t>실습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51520" y="5589240"/>
            <a:ext cx="6400800" cy="112968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2021-1</a:t>
            </a:r>
          </a:p>
          <a:p>
            <a:r>
              <a:rPr lang="ko-KR" altLang="en-US" sz="1800" dirty="0"/>
              <a:t>명지대학교 </a:t>
            </a:r>
            <a:r>
              <a:rPr lang="ko-KR" altLang="en-US" sz="1800" dirty="0" err="1"/>
              <a:t>융합소프트웨어학부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 err="1"/>
              <a:t>우현제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이론 수업 후에 스스로 실습 진행 </a:t>
            </a:r>
            <a:r>
              <a:rPr lang="en-US" altLang="ko-KR" dirty="0"/>
              <a:t>(</a:t>
            </a:r>
            <a:r>
              <a:rPr lang="ko-KR" altLang="en-US" dirty="0"/>
              <a:t>수업 중 질문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실습 참고 자료 활용</a:t>
            </a:r>
            <a:r>
              <a:rPr lang="en-US" altLang="ko-KR" dirty="0"/>
              <a:t>(</a:t>
            </a:r>
            <a:r>
              <a:rPr lang="en-US" altLang="ko-KR" dirty="0" err="1"/>
              <a:t>lms</a:t>
            </a:r>
            <a:r>
              <a:rPr lang="ko-KR" altLang="en-US" dirty="0"/>
              <a:t>에서 다운</a:t>
            </a:r>
            <a:r>
              <a:rPr lang="en-US" altLang="ko-KR" dirty="0"/>
              <a:t>), </a:t>
            </a:r>
            <a:r>
              <a:rPr lang="ko-KR" altLang="en-US" dirty="0"/>
              <a:t>참고답안은 </a:t>
            </a:r>
            <a:r>
              <a:rPr lang="en-US" altLang="ko-KR" dirty="0"/>
              <a:t>1</a:t>
            </a:r>
            <a:r>
              <a:rPr lang="ko-KR" altLang="en-US" dirty="0"/>
              <a:t>주일 후 제공하니 본인 프로그램과 비교해 보기 </a:t>
            </a:r>
            <a:r>
              <a:rPr lang="en-US" altLang="ko-KR" dirty="0"/>
              <a:t> 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결과 보고서 제출 </a:t>
            </a:r>
            <a:r>
              <a:rPr lang="en-US" altLang="ko-KR" dirty="0"/>
              <a:t>(</a:t>
            </a:r>
            <a:r>
              <a:rPr lang="ko-KR" altLang="en-US" dirty="0"/>
              <a:t>다음 주 수요일 오후 </a:t>
            </a:r>
            <a:r>
              <a:rPr lang="en-US" altLang="ko-KR" dirty="0"/>
              <a:t>11:59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582930" lvl="1" indent="-285750"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작성한 내용 및 결과 </a:t>
            </a:r>
            <a:r>
              <a:rPr lang="ko-KR" altLang="en-US" sz="1400" dirty="0" err="1">
                <a:solidFill>
                  <a:srgbClr val="FF0000"/>
                </a:solidFill>
              </a:rPr>
              <a:t>캡쳐하여</a:t>
            </a:r>
            <a:r>
              <a:rPr lang="ko-KR" altLang="en-US" sz="1400" dirty="0">
                <a:solidFill>
                  <a:srgbClr val="FF0000"/>
                </a:solidFill>
              </a:rPr>
              <a:t> 하나의 문서파일에 제출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보고서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시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모르는 문제는 제출 마감 전까지 질문하여 해결하기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친구와 상의는 가능하나 프로그램 카피할 경우 모두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marL="514350" indent="-514350">
              <a:buClr>
                <a:srgbClr val="DD8047"/>
              </a:buClr>
              <a:defRPr/>
            </a:pP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실습 중 한 문제라도 </a:t>
            </a:r>
            <a:r>
              <a:rPr lang="ko-KR" altLang="en-US" dirty="0" err="1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미제출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 혹은 잘못 작성한 경우 </a:t>
            </a:r>
            <a:r>
              <a:rPr lang="en-US" altLang="ko-KR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srgbClr val="775F55"/>
                </a:solidFill>
                <a:latin typeface="맑은 고딕"/>
                <a:ea typeface="맑은 고딕" panose="020B0503020000020004" pitchFamily="50" charset="-127"/>
              </a:rPr>
              <a:t>점 감점 </a:t>
            </a: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Font typeface="+mj-lt"/>
              <a:buAutoNum type="arabicPeriod"/>
              <a:tabLst/>
              <a:defRPr/>
            </a:pPr>
            <a:endParaRPr lang="en-US" altLang="ko-KR" dirty="0">
              <a:solidFill>
                <a:srgbClr val="775F55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100000"/>
              <a:buNone/>
              <a:tabLst/>
              <a:defRPr/>
            </a:pP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srgbClr val="775F55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582930" lvl="1" indent="-285750">
              <a:buFontTx/>
              <a:buChar char="-"/>
            </a:pPr>
            <a:endParaRPr lang="en-US" altLang="ko-KR" dirty="0"/>
          </a:p>
          <a:p>
            <a:pPr marL="582930" lvl="1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유의사항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2E58-4234-4DEB-A8CA-BAD10957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ACEA0-46C4-4124-84B6-F8CEDF8A55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56184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자바스크립트로 비디오 재생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일시 중지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음량 제어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음소거</a:t>
            </a:r>
            <a:r>
              <a:rPr lang="ko-KR" altLang="en-US" sz="2000" dirty="0">
                <a:latin typeface="+mn-ea"/>
              </a:rPr>
              <a:t> 제어 등 기능을 갖춘 웹 페이지를 </a:t>
            </a:r>
            <a:r>
              <a:rPr lang="ko-KR" altLang="en-US" sz="2000" dirty="0" err="1">
                <a:latin typeface="+mn-ea"/>
              </a:rPr>
              <a:t>작성하시오</a:t>
            </a:r>
            <a:r>
              <a:rPr lang="en-US" altLang="ko-KR" sz="2000" dirty="0">
                <a:latin typeface="+mn-ea"/>
              </a:rPr>
              <a:t>. 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03D41-9812-49BE-BCD1-1CA8898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CF602B-C59F-44C0-B056-1C15BC77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40" y="2348880"/>
            <a:ext cx="4562719" cy="44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C4CF9-4795-401F-88EB-0EBAFEC8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873C4-FE5C-4B9B-9030-EC842E11C6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체크 박스에 체크된 오디오를 자동으로 연속 연주하는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BBB3-C39C-49A9-9EB6-0258D0E0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855309-4CCF-411E-9DCB-1DE2ECBB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26916"/>
            <a:ext cx="4714279" cy="45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49B48-6117-4745-A8DE-FB4115A2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 </a:t>
            </a:r>
            <a:r>
              <a:rPr lang="ko-KR" altLang="en-US" dirty="0"/>
              <a:t>워커 태스크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6B350-7070-4C49-B648-92D4895EEF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94421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사용자로부터 숫자를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err="1"/>
              <a:t>입력받는</a:t>
            </a:r>
            <a:r>
              <a:rPr lang="ko-KR" altLang="en-US" dirty="0"/>
              <a:t> 폼을 만들고 버튼을 클릭하면 두 수를 곱한 수를 출력하는 웹 페이지를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워커 태스크의 임무</a:t>
            </a:r>
            <a:r>
              <a:rPr lang="en-US" altLang="ko-KR" dirty="0"/>
              <a:t>: 2</a:t>
            </a:r>
            <a:r>
              <a:rPr lang="ko-KR" altLang="en-US" dirty="0"/>
              <a:t>개의 수를 전달받아 곱셈을 수행하고 결과를 돌려주는 것</a:t>
            </a:r>
            <a:endParaRPr lang="en-US" altLang="ko-KR" dirty="0"/>
          </a:p>
          <a:p>
            <a:pPr lvl="1"/>
            <a:r>
              <a:rPr lang="ko-KR" altLang="en-US" dirty="0"/>
              <a:t>웹 서버에서 실행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AD981-2058-460E-9E28-B169EE65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2F29CA-2D6B-46AB-AEE6-2774FE97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5" y="3573016"/>
            <a:ext cx="7324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6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14241</TotalTime>
  <Words>173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HY나무L</vt:lpstr>
      <vt:lpstr>맑은 고딕</vt:lpstr>
      <vt:lpstr>휴먼편지체</vt:lpstr>
      <vt:lpstr>Wingdings</vt:lpstr>
      <vt:lpstr>Wingdings 2</vt:lpstr>
      <vt:lpstr>가을</vt:lpstr>
      <vt:lpstr>19. 실습</vt:lpstr>
      <vt:lpstr>실습 유의사항 </vt:lpstr>
      <vt:lpstr>문제 1</vt:lpstr>
      <vt:lpstr>문제 2</vt:lpstr>
      <vt:lpstr>문제 3 워커 태스크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woo hyeonje</cp:lastModifiedBy>
  <cp:revision>647</cp:revision>
  <dcterms:created xsi:type="dcterms:W3CDTF">2011-08-27T14:53:28Z</dcterms:created>
  <dcterms:modified xsi:type="dcterms:W3CDTF">2021-05-31T04:37:44Z</dcterms:modified>
</cp:coreProperties>
</file>