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9"/>
  </p:notesMasterIdLst>
  <p:handoutMasterIdLst>
    <p:handoutMasterId r:id="rId10"/>
  </p:handoutMasterIdLst>
  <p:sldIdLst>
    <p:sldId id="256" r:id="rId2"/>
    <p:sldId id="306" r:id="rId3"/>
    <p:sldId id="396" r:id="rId4"/>
    <p:sldId id="391" r:id="rId5"/>
    <p:sldId id="392" r:id="rId6"/>
    <p:sldId id="395" r:id="rId7"/>
    <p:sldId id="39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306"/>
            <p14:sldId id="396"/>
            <p14:sldId id="391"/>
            <p14:sldId id="392"/>
            <p14:sldId id="395"/>
            <p14:sldId id="394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CC"/>
    <a:srgbClr val="669900"/>
    <a:srgbClr val="FF5B5B"/>
    <a:srgbClr val="8FFE00"/>
    <a:srgbClr val="4FB4FF"/>
    <a:srgbClr val="BAE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5" autoAdjust="0"/>
    <p:restoredTop sz="96935" autoAdjust="0"/>
  </p:normalViewPr>
  <p:slideViewPr>
    <p:cSldViewPr>
      <p:cViewPr varScale="1">
        <p:scale>
          <a:sx n="99" d="100"/>
          <a:sy n="99" d="100"/>
        </p:scale>
        <p:origin x="112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10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462DB1-25C5-4850-A52F-56FC4678C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E77A4A-565C-423A-B470-9D78A6B735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EDDC-275A-49F4-BE89-3D933703010A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41C27-95D1-4C30-8111-78FD63AF8D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8EB0B-3D61-4ED3-90C5-96CC0E8814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07615-C8ED-47E8-B983-0F442157F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2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B7ED83-10E9-47A1-9C2E-6A7BCD4AF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B3A0D65-20B7-4EA9-B729-46A090B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840CED6-382F-4EA9-A680-0BE8CB9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웹프로그래밍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C2ED80-23CB-4661-9EE8-D6475EF53F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67E9E9-E4E0-4DB3-85CB-8465FA9A1C7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.wikimedia.org/wikipedia/commons/thumb/1/1e/Wolfgang-amadeus-mozart_1.jpg/500px-Wolfgang-amadeus-mozart_1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실습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1520" y="5589240"/>
            <a:ext cx="6400800" cy="112968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2021-1</a:t>
            </a:r>
          </a:p>
          <a:p>
            <a:r>
              <a:rPr lang="ko-KR" altLang="en-US" sz="1800" dirty="0"/>
              <a:t>명지대학교 </a:t>
            </a:r>
            <a:r>
              <a:rPr lang="ko-KR" altLang="en-US" sz="1800" dirty="0" err="1"/>
              <a:t>융합소프트웨어학부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 err="1"/>
              <a:t>우현제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993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이론 수업 후에 스스로 실습 진행 </a:t>
            </a:r>
            <a:r>
              <a:rPr lang="en-US" altLang="ko-KR" dirty="0"/>
              <a:t>(</a:t>
            </a:r>
            <a:r>
              <a:rPr lang="ko-KR" altLang="en-US" dirty="0"/>
              <a:t>수업 중 질문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실습 참고 자료 활용</a:t>
            </a:r>
            <a:r>
              <a:rPr lang="en-US" altLang="ko-KR" dirty="0"/>
              <a:t>(</a:t>
            </a:r>
            <a:r>
              <a:rPr lang="en-US" altLang="ko-KR" dirty="0" err="1"/>
              <a:t>lms</a:t>
            </a:r>
            <a:r>
              <a:rPr lang="ko-KR" altLang="en-US" dirty="0"/>
              <a:t>에서 다운</a:t>
            </a:r>
            <a:r>
              <a:rPr lang="en-US" altLang="ko-KR" dirty="0"/>
              <a:t>), </a:t>
            </a:r>
            <a:r>
              <a:rPr lang="ko-KR" altLang="en-US" dirty="0"/>
              <a:t>참고답안은 </a:t>
            </a:r>
            <a:r>
              <a:rPr lang="en-US" altLang="ko-KR" dirty="0"/>
              <a:t>1</a:t>
            </a:r>
            <a:r>
              <a:rPr lang="ko-KR" altLang="en-US" dirty="0"/>
              <a:t>주일 후 제공하니 본인 프로그램과 비교해 보기 </a:t>
            </a:r>
            <a:r>
              <a:rPr lang="en-US" altLang="ko-KR" dirty="0"/>
              <a:t>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결과 보고서 제출 </a:t>
            </a:r>
            <a:r>
              <a:rPr lang="en-US" altLang="ko-KR" dirty="0"/>
              <a:t>(</a:t>
            </a:r>
            <a:r>
              <a:rPr lang="ko-KR" altLang="en-US" dirty="0"/>
              <a:t>다음 주 수요일 오후 </a:t>
            </a:r>
            <a:r>
              <a:rPr lang="en-US" altLang="ko-KR" dirty="0"/>
              <a:t>11:59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pPr marL="582930" lvl="1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작성한 내용 및 결과 캡쳐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보고서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모르는 문제는 제출 마감 전까지 질문하여 해결하기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친구와 상의는 가능하나 프로그램 카피할 경우 모두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marL="514350" indent="-514350">
              <a:buClr>
                <a:srgbClr val="DD8047"/>
              </a:buClr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실습 중 한 문제라도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582930" lvl="1" indent="-285750">
              <a:buFontTx/>
              <a:buChar char="-"/>
            </a:pPr>
            <a:endParaRPr lang="en-US" altLang="ko-KR" dirty="0"/>
          </a:p>
          <a:p>
            <a:pPr marL="582930" lvl="1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유의사항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2</a:t>
            </a:r>
            <a:r>
              <a:rPr lang="ko-KR" altLang="en-US" sz="1800" dirty="0"/>
              <a:t>장 예제 </a:t>
            </a:r>
            <a:r>
              <a:rPr lang="en-US" altLang="ko-KR" sz="1800" dirty="0"/>
              <a:t>2-24 “target </a:t>
            </a:r>
            <a:r>
              <a:rPr lang="ko-KR" altLang="en-US" sz="1800" dirty="0"/>
              <a:t>속성으로 프레임 윈도우 활용</a:t>
            </a:r>
            <a:r>
              <a:rPr lang="en-US" altLang="ko-KR" sz="1800" dirty="0"/>
              <a:t>“ </a:t>
            </a:r>
            <a:r>
              <a:rPr lang="ko-KR" altLang="en-US" sz="1800" dirty="0"/>
              <a:t>작성 후 실행해보기</a:t>
            </a:r>
            <a:endParaRPr lang="en-US" altLang="ko-KR" sz="1800" dirty="0"/>
          </a:p>
          <a:p>
            <a:pPr lvl="1"/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3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3</a:t>
            </a:r>
            <a:r>
              <a:rPr lang="ko-KR" altLang="en-US" sz="1800" dirty="0"/>
              <a:t>장 </a:t>
            </a:r>
            <a:r>
              <a:rPr lang="en-US" altLang="ko-KR" sz="1800" dirty="0"/>
              <a:t>p.12~13</a:t>
            </a:r>
            <a:r>
              <a:rPr lang="ko-KR" altLang="en-US" sz="1800" dirty="0"/>
              <a:t>의 </a:t>
            </a:r>
            <a:r>
              <a:rPr lang="en-US" altLang="ko-KR" sz="1800" dirty="0"/>
              <a:t>“HTML5 </a:t>
            </a:r>
            <a:r>
              <a:rPr lang="ko-KR" altLang="en-US" sz="1800" dirty="0"/>
              <a:t>문서 구조화 연습용 샘플 웹 페이지</a:t>
            </a:r>
            <a:r>
              <a:rPr lang="en-US" altLang="ko-KR" sz="1800" dirty="0"/>
              <a:t>” </a:t>
            </a:r>
            <a:r>
              <a:rPr lang="ko-KR" altLang="en-US" sz="1800" dirty="0"/>
              <a:t>작성한 후 실행해보기</a:t>
            </a:r>
            <a:endParaRPr lang="en-US" altLang="ko-KR" sz="1800" dirty="0"/>
          </a:p>
          <a:p>
            <a:endParaRPr lang="en-US" altLang="ko-KR" sz="1800" dirty="0"/>
          </a:p>
          <a:p>
            <a:pPr lvl="1"/>
            <a:r>
              <a:rPr lang="ko-KR" altLang="en-US" sz="1400" dirty="0"/>
              <a:t>사진은 외부에서 가져오기</a:t>
            </a:r>
            <a:endParaRPr lang="en-US" altLang="ko-KR" sz="1400" dirty="0"/>
          </a:p>
          <a:p>
            <a:pPr lvl="1"/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2"/>
              </a:rPr>
              <a:t>https://upload.wikimedia.org/wikipedia/commons/thumb/1/1e/Wolfgang-amadeus-mozart_1.jpg/500px-Wolfgang-amadeus-mozart_1.jpg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0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html </a:t>
            </a:r>
            <a:r>
              <a:rPr lang="ko-KR" altLang="en-US" sz="1800" dirty="0"/>
              <a:t>페이지가 출력되면 애국가가 연주되도록 </a:t>
            </a:r>
            <a:r>
              <a:rPr lang="ko-KR" altLang="en-US" sz="1800" dirty="0" err="1"/>
              <a:t>하시오</a:t>
            </a:r>
            <a:r>
              <a:rPr lang="en-US" altLang="ko-KR" sz="1800" dirty="0"/>
              <a:t>. (</a:t>
            </a:r>
            <a:r>
              <a:rPr lang="ko-KR" altLang="en-US" sz="1800" dirty="0"/>
              <a:t>오디오 파일은 </a:t>
            </a:r>
            <a:r>
              <a:rPr lang="en-US" altLang="ko-KR" sz="1800" dirty="0"/>
              <a:t>media </a:t>
            </a:r>
            <a:r>
              <a:rPr lang="ko-KR" altLang="en-US" sz="1800" dirty="0"/>
              <a:t>폴더 참조</a:t>
            </a:r>
            <a:r>
              <a:rPr lang="en-US" altLang="ko-KR" sz="1800" dirty="0"/>
              <a:t>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19763D-017B-4091-9809-4F9E9646A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228" y="3133734"/>
            <a:ext cx="4785543" cy="237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6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&lt;figure&gt; </a:t>
            </a:r>
            <a:r>
              <a:rPr lang="ko-KR" altLang="en-US" sz="1800" dirty="0"/>
              <a:t>태그와 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figcaption</a:t>
            </a:r>
            <a:r>
              <a:rPr lang="en-US" altLang="ko-KR" sz="1800" dirty="0"/>
              <a:t>&gt; </a:t>
            </a:r>
            <a:r>
              <a:rPr lang="ko-KR" altLang="en-US" sz="1800" dirty="0"/>
              <a:t>태그를 이용하여 아래와 같은 문서를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433C47-AB81-4C57-A9DF-F4ECE6B2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034015"/>
            <a:ext cx="5106615" cy="45953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EF2327F-186B-4353-8082-4F787DB1A4DF}"/>
              </a:ext>
            </a:extLst>
          </p:cNvPr>
          <p:cNvSpPr/>
          <p:nvPr/>
        </p:nvSpPr>
        <p:spPr>
          <a:xfrm>
            <a:off x="1691680" y="3212976"/>
            <a:ext cx="5472608" cy="331236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1F7DF1-E932-4F98-AE00-CD072EDB257A}"/>
              </a:ext>
            </a:extLst>
          </p:cNvPr>
          <p:cNvCxnSpPr>
            <a:cxnSpLocks/>
          </p:cNvCxnSpPr>
          <p:nvPr/>
        </p:nvCxnSpPr>
        <p:spPr>
          <a:xfrm>
            <a:off x="5004048" y="3212976"/>
            <a:ext cx="0" cy="33123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3821D0-A3EC-4075-B653-E9EAB307B37F}"/>
              </a:ext>
            </a:extLst>
          </p:cNvPr>
          <p:cNvCxnSpPr>
            <a:cxnSpLocks/>
          </p:cNvCxnSpPr>
          <p:nvPr/>
        </p:nvCxnSpPr>
        <p:spPr>
          <a:xfrm>
            <a:off x="1691680" y="5157192"/>
            <a:ext cx="54726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1397BE58-0821-4CE4-B961-7292F4502529}"/>
              </a:ext>
            </a:extLst>
          </p:cNvPr>
          <p:cNvSpPr/>
          <p:nvPr/>
        </p:nvSpPr>
        <p:spPr>
          <a:xfrm>
            <a:off x="288710" y="3144058"/>
            <a:ext cx="1147329" cy="569883"/>
          </a:xfrm>
          <a:prstGeom prst="wedgeRectCallout">
            <a:avLst>
              <a:gd name="adj1" fmla="val 67973"/>
              <a:gd name="adj2" fmla="val -2120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&lt;table&gt; </a:t>
            </a:r>
            <a:r>
              <a:rPr lang="ko-KR" altLang="en-US" sz="1100" b="1" dirty="0">
                <a:solidFill>
                  <a:schemeClr val="tx1"/>
                </a:solidFill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380979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&lt;details&gt; </a:t>
            </a:r>
            <a:r>
              <a:rPr lang="ko-KR" altLang="en-US" sz="1800" dirty="0"/>
              <a:t>태그와 </a:t>
            </a:r>
            <a:r>
              <a:rPr lang="en-US" altLang="ko-KR" sz="1800" dirty="0"/>
              <a:t>&lt;summary&gt; </a:t>
            </a:r>
            <a:r>
              <a:rPr lang="ko-KR" altLang="en-US" sz="1800" dirty="0"/>
              <a:t>태그를 이용하여 아래와 같은 웹 페이지를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2F8F84-1743-448B-8C47-498851EF3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532856"/>
            <a:ext cx="3680271" cy="17140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191A3BA-DD35-46F4-9ED4-6DB4837B8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029" y="2532856"/>
            <a:ext cx="4185143" cy="3789040"/>
          </a:xfrm>
          <a:prstGeom prst="rect">
            <a:avLst/>
          </a:prstGeom>
        </p:spPr>
      </p:pic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861D8F6A-62D2-45C8-AE17-AFF376903808}"/>
              </a:ext>
            </a:extLst>
          </p:cNvPr>
          <p:cNvSpPr/>
          <p:nvPr/>
        </p:nvSpPr>
        <p:spPr>
          <a:xfrm>
            <a:off x="2987823" y="5301208"/>
            <a:ext cx="1147329" cy="569883"/>
          </a:xfrm>
          <a:prstGeom prst="wedgeRectCallout">
            <a:avLst>
              <a:gd name="adj1" fmla="val 67973"/>
              <a:gd name="adj2" fmla="val -2120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핸들 클릭 시 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설명 펼치기</a:t>
            </a:r>
          </a:p>
        </p:txBody>
      </p:sp>
    </p:spTree>
    <p:extLst>
      <p:ext uri="{BB962C8B-B14F-4D97-AF65-F5344CB8AC3E}">
        <p14:creationId xmlns:p14="http://schemas.microsoft.com/office/powerpoint/2010/main" val="1212648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13605</TotalTime>
  <Words>220</Words>
  <Application>Microsoft Office PowerPoint</Application>
  <PresentationFormat>화면 슬라이드 쇼(4:3)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HY나무L</vt:lpstr>
      <vt:lpstr>맑은 고딕</vt:lpstr>
      <vt:lpstr>휴먼편지체</vt:lpstr>
      <vt:lpstr>Consolas</vt:lpstr>
      <vt:lpstr>Wingdings</vt:lpstr>
      <vt:lpstr>Wingdings 2</vt:lpstr>
      <vt:lpstr>가을</vt:lpstr>
      <vt:lpstr>02. 실습</vt:lpstr>
      <vt:lpstr>실습 유의사항 </vt:lpstr>
      <vt:lpstr>문제 1</vt:lpstr>
      <vt:lpstr>문제 2</vt:lpstr>
      <vt:lpstr>문제 3</vt:lpstr>
      <vt:lpstr>문제 4</vt:lpstr>
      <vt:lpstr>문제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woo hyeonje</cp:lastModifiedBy>
  <cp:revision>485</cp:revision>
  <dcterms:created xsi:type="dcterms:W3CDTF">2011-08-27T14:53:28Z</dcterms:created>
  <dcterms:modified xsi:type="dcterms:W3CDTF">2021-03-08T01:21:10Z</dcterms:modified>
</cp:coreProperties>
</file>