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6" r:id="rId3"/>
    <p:sldId id="396" r:id="rId4"/>
    <p:sldId id="391" r:id="rId5"/>
    <p:sldId id="392" r:id="rId6"/>
    <p:sldId id="395" r:id="rId7"/>
    <p:sldId id="3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6"/>
            <p14:sldId id="391"/>
            <p14:sldId id="392"/>
            <p14:sldId id="395"/>
            <p14:sldId id="397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2" d="100"/>
          <a:sy n="92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3</a:t>
            </a:r>
            <a:r>
              <a:rPr lang="ko-KR" altLang="en-US" sz="1800" dirty="0"/>
              <a:t>장 예제 </a:t>
            </a:r>
            <a:r>
              <a:rPr lang="en-US" altLang="ko-KR" sz="1800" dirty="0"/>
              <a:t>3-8 “</a:t>
            </a:r>
            <a:r>
              <a:rPr lang="ko-KR" altLang="en-US" sz="1800" dirty="0"/>
              <a:t>다양한 버튼 만들기</a:t>
            </a:r>
            <a:r>
              <a:rPr lang="en-US" altLang="ko-KR" sz="1800" dirty="0"/>
              <a:t>“ </a:t>
            </a:r>
            <a:r>
              <a:rPr lang="ko-KR" altLang="en-US" sz="1800" dirty="0"/>
              <a:t>작성 후 실행해보기</a:t>
            </a:r>
            <a:endParaRPr lang="en-US" altLang="ko-KR" sz="1800" dirty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9</a:t>
            </a:r>
            <a:r>
              <a:rPr lang="ko-KR" altLang="en-US" sz="1800" dirty="0"/>
              <a:t>개의 버튼을 가진 다음 웹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1CE70-3AFE-47A1-B1AA-4E1B6285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52936"/>
            <a:ext cx="4210223" cy="2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아래와 같은 폼을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400" dirty="0"/>
              <a:t>&lt;</a:t>
            </a:r>
            <a:r>
              <a:rPr lang="en-US" altLang="ko-KR" sz="1400" dirty="0" err="1"/>
              <a:t>fieldset</a:t>
            </a:r>
            <a:r>
              <a:rPr lang="en-US" altLang="ko-KR" sz="1400" dirty="0"/>
              <a:t>&gt;, &lt;label&gt; </a:t>
            </a:r>
            <a:r>
              <a:rPr lang="ko-KR" altLang="en-US" sz="1400" dirty="0"/>
              <a:t>태그 이용</a:t>
            </a:r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E7C415-965B-49B9-94B0-F81B7DF6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47738"/>
            <a:ext cx="4371007" cy="22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도형 서식을 지정하는 다음 모양의 폼을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2ACC81-2D29-4BC0-9C81-8261EEE7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36912"/>
            <a:ext cx="4673327" cy="31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70420-6FD1-4F48-B858-F3EB1CC6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39B10-46F4-4CC7-9A90-70495BD935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HTML Input Attributes </a:t>
            </a:r>
            <a:r>
              <a:rPr lang="ko-KR" altLang="en-US" dirty="0"/>
              <a:t>조사하기</a:t>
            </a:r>
            <a:endParaRPr lang="en-US" altLang="ko-KR" dirty="0"/>
          </a:p>
          <a:p>
            <a:pPr lvl="1"/>
            <a:r>
              <a:rPr lang="en-US" altLang="ko-KR" dirty="0"/>
              <a:t>required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pattern</a:t>
            </a:r>
          </a:p>
          <a:p>
            <a:pPr lvl="1"/>
            <a:r>
              <a:rPr lang="en-US" altLang="ko-KR" dirty="0"/>
              <a:t>multiple</a:t>
            </a:r>
          </a:p>
          <a:p>
            <a:pPr lvl="1"/>
            <a:r>
              <a:rPr lang="en-US" altLang="ko-KR" dirty="0"/>
              <a:t>autofocus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/>
              <a:t>utocomplete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보고서에 작성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E5C42-A25A-47A5-A128-0A1B0AC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3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13645</TotalTime>
  <Words>160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HY나무L</vt:lpstr>
      <vt:lpstr>맑은 고딕</vt:lpstr>
      <vt:lpstr>휴먼편지체</vt:lpstr>
      <vt:lpstr>Consolas</vt:lpstr>
      <vt:lpstr>Wingdings</vt:lpstr>
      <vt:lpstr>Wingdings 2</vt:lpstr>
      <vt:lpstr>가을</vt:lpstr>
      <vt:lpstr>03. 실습</vt:lpstr>
      <vt:lpstr>실습 유의사항 </vt:lpstr>
      <vt:lpstr>문제 1</vt:lpstr>
      <vt:lpstr>문제 2</vt:lpstr>
      <vt:lpstr>문제 3</vt:lpstr>
      <vt:lpstr>문제 4</vt:lpstr>
      <vt:lpstr>문제5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491</cp:revision>
  <dcterms:created xsi:type="dcterms:W3CDTF">2011-08-27T14:53:28Z</dcterms:created>
  <dcterms:modified xsi:type="dcterms:W3CDTF">2021-03-08T09:30:52Z</dcterms:modified>
</cp:coreProperties>
</file>