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handoutMasterIdLst>
    <p:handoutMasterId r:id="rId10"/>
  </p:handoutMasterIdLst>
  <p:sldIdLst>
    <p:sldId id="256" r:id="rId2"/>
    <p:sldId id="306" r:id="rId3"/>
    <p:sldId id="396" r:id="rId4"/>
    <p:sldId id="391" r:id="rId5"/>
    <p:sldId id="392" r:id="rId6"/>
    <p:sldId id="395" r:id="rId7"/>
    <p:sldId id="39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6"/>
            <p14:sldId id="391"/>
            <p14:sldId id="392"/>
            <p14:sldId id="395"/>
            <p14:sldId id="397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92" d="100"/>
          <a:sy n="92" d="100"/>
        </p:scale>
        <p:origin x="6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캡쳐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다음 </a:t>
            </a:r>
            <a:r>
              <a:rPr lang="en-US" altLang="ko-KR" sz="1800" dirty="0"/>
              <a:t>html </a:t>
            </a:r>
            <a:r>
              <a:rPr lang="ko-KR" altLang="en-US" sz="1800" dirty="0"/>
              <a:t>소스에 태그 이름 </a:t>
            </a:r>
            <a:r>
              <a:rPr lang="ko-KR" altLang="en-US" sz="1800" dirty="0" err="1"/>
              <a:t>셀렉터로</a:t>
            </a:r>
            <a:r>
              <a:rPr lang="ko-KR" altLang="en-US" sz="1800" dirty="0"/>
              <a:t> 스타일 시트를 삽입하여 브라우저 출력과 같게 </a:t>
            </a:r>
            <a:r>
              <a:rPr lang="ko-KR" altLang="en-US" sz="1800" dirty="0" err="1"/>
              <a:t>하시오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400" dirty="0"/>
              <a:t>배경색</a:t>
            </a:r>
            <a:r>
              <a:rPr lang="en-US" altLang="ko-KR" sz="1400" dirty="0"/>
              <a:t>: linen, </a:t>
            </a:r>
            <a:r>
              <a:rPr lang="ko-KR" altLang="en-US" sz="1400" dirty="0"/>
              <a:t>기본 </a:t>
            </a:r>
            <a:r>
              <a:rPr lang="ko-KR" altLang="en-US" sz="1400" dirty="0" err="1"/>
              <a:t>글씨색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blueviolet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CF408-C821-4610-B1EF-DFE3E639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24944"/>
            <a:ext cx="3994199" cy="2350653"/>
          </a:xfrm>
          <a:prstGeom prst="rect">
            <a:avLst/>
          </a:prstGeom>
        </p:spPr>
      </p:pic>
      <p:sp>
        <p:nvSpPr>
          <p:cNvPr id="7" name="설명선: 선 6">
            <a:extLst>
              <a:ext uri="{FF2B5EF4-FFF2-40B4-BE49-F238E27FC236}">
                <a16:creationId xmlns:a16="http://schemas.microsoft.com/office/drawing/2014/main" id="{D9F4D2D9-17D7-4863-9343-386D70ED5DC5}"/>
              </a:ext>
            </a:extLst>
          </p:cNvPr>
          <p:cNvSpPr/>
          <p:nvPr/>
        </p:nvSpPr>
        <p:spPr>
          <a:xfrm>
            <a:off x="2699792" y="5458439"/>
            <a:ext cx="828092" cy="370023"/>
          </a:xfrm>
          <a:prstGeom prst="borderCallout1">
            <a:avLst>
              <a:gd name="adj1" fmla="val 18750"/>
              <a:gd name="adj2" fmla="val -8333"/>
              <a:gd name="adj3" fmla="val -260278"/>
              <a:gd name="adj4" fmla="val 49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skyblue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093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다음 </a:t>
            </a:r>
            <a:r>
              <a:rPr lang="en-US" altLang="ko-KR" sz="1800" dirty="0"/>
              <a:t>html </a:t>
            </a:r>
            <a:r>
              <a:rPr lang="ko-KR" altLang="en-US" sz="1800" dirty="0"/>
              <a:t>소스에 태그 이름 </a:t>
            </a:r>
            <a:r>
              <a:rPr lang="ko-KR" altLang="en-US" sz="1800" dirty="0" err="1"/>
              <a:t>셀렉터로</a:t>
            </a:r>
            <a:r>
              <a:rPr lang="ko-KR" altLang="en-US" sz="1800" dirty="0"/>
              <a:t> 스타일 시트를 삽입하여 브라우저 출력과 같게 </a:t>
            </a:r>
            <a:r>
              <a:rPr lang="ko-KR" altLang="en-US" sz="1800" dirty="0" err="1"/>
              <a:t>하시오</a:t>
            </a:r>
            <a:r>
              <a:rPr lang="en-US" altLang="ko-KR" sz="1800" dirty="0"/>
              <a:t>. </a:t>
            </a:r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EA587D-4CFB-4F8F-B414-8CBA4D99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286994" cy="25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다음과 같이 색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색 코드</a:t>
            </a:r>
            <a:r>
              <a:rPr lang="en-US" altLang="ko-KR" sz="1800" dirty="0"/>
              <a:t>, </a:t>
            </a:r>
            <a:r>
              <a:rPr lang="ko-KR" altLang="en-US" sz="1800" dirty="0"/>
              <a:t>색을 보여주는 테이블을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49610-ADAB-4588-B86F-F2F6BF5F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4723804" cy="2793728"/>
          </a:xfrm>
          <a:prstGeom prst="rect">
            <a:avLst/>
          </a:prstGeom>
        </p:spPr>
      </p:pic>
      <p:sp>
        <p:nvSpPr>
          <p:cNvPr id="8" name="설명선: 선 7">
            <a:extLst>
              <a:ext uri="{FF2B5EF4-FFF2-40B4-BE49-F238E27FC236}">
                <a16:creationId xmlns:a16="http://schemas.microsoft.com/office/drawing/2014/main" id="{DB814E29-BBEA-4524-B36D-EBBC950393BA}"/>
              </a:ext>
            </a:extLst>
          </p:cNvPr>
          <p:cNvSpPr/>
          <p:nvPr/>
        </p:nvSpPr>
        <p:spPr>
          <a:xfrm>
            <a:off x="3743908" y="5877272"/>
            <a:ext cx="2556284" cy="370023"/>
          </a:xfrm>
          <a:prstGeom prst="borderCallout1">
            <a:avLst>
              <a:gd name="adj1" fmla="val 18750"/>
              <a:gd name="adj2" fmla="val -8333"/>
              <a:gd name="adj3" fmla="val -260278"/>
              <a:gd name="adj4" fmla="val 49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&lt;div&gt; </a:t>
            </a:r>
            <a:r>
              <a:rPr lang="ko-KR" altLang="en-US" sz="1200" dirty="0"/>
              <a:t>태그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배경색 지정</a:t>
            </a:r>
          </a:p>
        </p:txBody>
      </p:sp>
    </p:spTree>
    <p:extLst>
      <p:ext uri="{BB962C8B-B14F-4D97-AF65-F5344CB8AC3E}">
        <p14:creationId xmlns:p14="http://schemas.microsoft.com/office/powerpoint/2010/main" val="304616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html</a:t>
            </a:r>
            <a:r>
              <a:rPr lang="ko-KR" altLang="en-US" sz="1800" dirty="0"/>
              <a:t> 태그를 수정하지 말고 </a:t>
            </a:r>
            <a:r>
              <a:rPr lang="ko-KR" altLang="en-US" sz="1800" dirty="0" err="1"/>
              <a:t>셀렉터와</a:t>
            </a:r>
            <a:r>
              <a:rPr lang="ko-KR" altLang="en-US" sz="1800" dirty="0"/>
              <a:t> 스타일 시트를 삽입하여 다음과 같이 출력되게 </a:t>
            </a:r>
            <a:r>
              <a:rPr lang="ko-KR" altLang="en-US" sz="1800" dirty="0" err="1"/>
              <a:t>하시오</a:t>
            </a:r>
            <a:r>
              <a:rPr lang="en-US" altLang="ko-KR" sz="180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F82BFA-848F-4CD2-92FB-886AA36C8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708920"/>
            <a:ext cx="4826297" cy="3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70420-6FD1-4F48-B858-F3EB1CC6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39B10-46F4-4CC7-9A90-70495BD935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html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태그를 수정하지 말고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셀렉터와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스타일 시트를 삽입하여 다음과 같이 출력되게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하시오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36576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E5C42-A25A-47A5-A128-0A1B0AC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13A591-1D7E-4316-BFB2-90CE48A3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4" y="2924944"/>
            <a:ext cx="4687611" cy="24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4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13677</TotalTime>
  <Words>190</Words>
  <Application>Microsoft Office PowerPoint</Application>
  <PresentationFormat>화면 슬라이드 쇼(4:3)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HY나무L</vt:lpstr>
      <vt:lpstr>맑은 고딕</vt:lpstr>
      <vt:lpstr>휴먼편지체</vt:lpstr>
      <vt:lpstr>Wingdings</vt:lpstr>
      <vt:lpstr>Wingdings 2</vt:lpstr>
      <vt:lpstr>가을</vt:lpstr>
      <vt:lpstr>04. 실습</vt:lpstr>
      <vt:lpstr>실습 유의사항 </vt:lpstr>
      <vt:lpstr>문제 1</vt:lpstr>
      <vt:lpstr>문제 2</vt:lpstr>
      <vt:lpstr>문제 3</vt:lpstr>
      <vt:lpstr>문제 4</vt:lpstr>
      <vt:lpstr>문제5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500</cp:revision>
  <dcterms:created xsi:type="dcterms:W3CDTF">2011-08-27T14:53:28Z</dcterms:created>
  <dcterms:modified xsi:type="dcterms:W3CDTF">2021-03-15T03:43:10Z</dcterms:modified>
</cp:coreProperties>
</file>