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96" r:id="rId4"/>
    <p:sldId id="391" r:id="rId5"/>
    <p:sldId id="392" r:id="rId6"/>
    <p:sldId id="39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6"/>
            <p14:sldId id="391"/>
            <p14:sldId id="392"/>
            <p14:sldId id="395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92" d="100"/>
          <a:sy n="92" d="100"/>
        </p:scale>
        <p:origin x="6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캡쳐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아래와 같이 밑줄이 없는 초록색 링크를 만들고 마우스가 올라가면 밑줄과 더불어 </a:t>
            </a:r>
            <a:r>
              <a:rPr lang="en-US" altLang="ko-KR" sz="1800" dirty="0"/>
              <a:t>violet </a:t>
            </a:r>
            <a:r>
              <a:rPr lang="ko-KR" altLang="en-US" sz="1800" dirty="0"/>
              <a:t>색으로 바뀌도록 </a:t>
            </a:r>
            <a:r>
              <a:rPr lang="en-US" altLang="ko-KR" sz="1800" dirty="0"/>
              <a:t>html </a:t>
            </a:r>
            <a:r>
              <a:rPr lang="ko-KR" altLang="en-US" sz="1800" dirty="0"/>
              <a:t>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56F52E-EFC1-4194-8D0D-BA92E1BB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2780928"/>
            <a:ext cx="3778175" cy="20306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66FB5E-5D6B-4FA6-A018-F2C49A6E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82" y="2780928"/>
            <a:ext cx="3865870" cy="2077828"/>
          </a:xfrm>
          <a:prstGeom prst="rect">
            <a:avLst/>
          </a:prstGeom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430709A6-F30F-4980-9D81-0C33E02D17D6}"/>
              </a:ext>
            </a:extLst>
          </p:cNvPr>
          <p:cNvSpPr/>
          <p:nvPr/>
        </p:nvSpPr>
        <p:spPr>
          <a:xfrm>
            <a:off x="4860032" y="5531225"/>
            <a:ext cx="2556284" cy="370023"/>
          </a:xfrm>
          <a:prstGeom prst="borderCallout1">
            <a:avLst>
              <a:gd name="adj1" fmla="val 18750"/>
              <a:gd name="adj2" fmla="val -8333"/>
              <a:gd name="adj3" fmla="val -260278"/>
              <a:gd name="adj4" fmla="val 49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링크에</a:t>
            </a:r>
            <a:r>
              <a:rPr lang="en-US" altLang="ko-KR" sz="1200" dirty="0"/>
              <a:t> </a:t>
            </a:r>
            <a:r>
              <a:rPr lang="ko-KR" altLang="en-US" sz="1200" dirty="0"/>
              <a:t>마우스를 올린 모양</a:t>
            </a:r>
          </a:p>
        </p:txBody>
      </p:sp>
    </p:spTree>
    <p:extLst>
      <p:ext uri="{BB962C8B-B14F-4D97-AF65-F5344CB8AC3E}">
        <p14:creationId xmlns:p14="http://schemas.microsoft.com/office/powerpoint/2010/main" val="97093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&lt;div&gt; </a:t>
            </a:r>
            <a:r>
              <a:rPr lang="ko-KR" altLang="en-US" sz="1800" dirty="0"/>
              <a:t>태그를 이용하여 카드의 뒷면을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마우스를 올리면 카드의 앞면이 보이게 </a:t>
            </a:r>
            <a:r>
              <a:rPr lang="en-US" altLang="ko-KR" sz="1800" dirty="0"/>
              <a:t>html </a:t>
            </a:r>
            <a:r>
              <a:rPr lang="ko-KR" altLang="en-US" sz="1800" dirty="0"/>
              <a:t>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8E0CD-AF89-4122-AC21-B3D43FCE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4" y="2852936"/>
            <a:ext cx="3850183" cy="25790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9CDBDD-F6A2-43C3-A093-FBFFB76F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706" y="2852936"/>
            <a:ext cx="3850183" cy="25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&lt;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태그로 이미지를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액자 모양의 이미지 테두리를 </a:t>
            </a:r>
            <a:r>
              <a:rPr lang="ko-KR" altLang="en-US" sz="1800" dirty="0" err="1"/>
              <a:t>만드시오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400" dirty="0"/>
              <a:t>테두리 두께</a:t>
            </a:r>
            <a:r>
              <a:rPr lang="en-US" altLang="ko-KR" sz="1400" dirty="0"/>
              <a:t>: 15px, </a:t>
            </a:r>
            <a:r>
              <a:rPr lang="ko-KR" altLang="en-US" sz="1400" dirty="0"/>
              <a:t>패딩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5px (</a:t>
            </a:r>
            <a:r>
              <a:rPr lang="ko-KR" altLang="en-US" sz="1400" dirty="0"/>
              <a:t>테두리와 이미지 사이에 공간</a:t>
            </a:r>
            <a:r>
              <a:rPr lang="en-US" altLang="ko-KR" sz="1400" dirty="0"/>
              <a:t>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A5A4F-E995-40B8-8EA5-5ECD0580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4939828" cy="33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아래와 같은 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400" dirty="0"/>
              <a:t>Most Visited Pages </a:t>
            </a:r>
            <a:r>
              <a:rPr lang="ko-KR" altLang="en-US" sz="1400" dirty="0"/>
              <a:t>텍스트를 </a:t>
            </a:r>
            <a:r>
              <a:rPr lang="en-US" altLang="ko-KR" sz="1400" dirty="0"/>
              <a:t>text-shadow</a:t>
            </a:r>
            <a:r>
              <a:rPr lang="ko-KR" altLang="en-US" sz="1400" dirty="0"/>
              <a:t>로 꾸미기</a:t>
            </a:r>
            <a:endParaRPr lang="en-US" altLang="ko-KR" sz="1400" dirty="0"/>
          </a:p>
          <a:p>
            <a:pPr lvl="1"/>
            <a:r>
              <a:rPr lang="ko-KR" altLang="en-US" sz="1400" dirty="0"/>
              <a:t>이미지는 테이블로 구성</a:t>
            </a:r>
            <a:endParaRPr lang="en-US" altLang="ko-KR" sz="1400" dirty="0"/>
          </a:p>
          <a:p>
            <a:pPr lvl="1"/>
            <a:r>
              <a:rPr lang="ko-KR" altLang="en-US" sz="1400" dirty="0"/>
              <a:t>이미지에 마우스를 올리면 </a:t>
            </a:r>
            <a:r>
              <a:rPr lang="en-US" altLang="ko-KR" sz="1400" dirty="0"/>
              <a:t>box-shadow</a:t>
            </a:r>
            <a:r>
              <a:rPr lang="ko-KR" altLang="en-US" sz="1400" dirty="0"/>
              <a:t>를 이용하여 박스에 그림자 보이게 하기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79C2B7-084A-4DA4-A404-93745D3F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4984"/>
            <a:ext cx="4291756" cy="2879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A9B9D3-AE67-4F1D-9D2E-BC62CB36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01" y="3275978"/>
            <a:ext cx="4305180" cy="28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13696</TotalTime>
  <Words>195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05. 실습</vt:lpstr>
      <vt:lpstr>실습 유의사항 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507</cp:revision>
  <dcterms:created xsi:type="dcterms:W3CDTF">2011-08-27T14:53:28Z</dcterms:created>
  <dcterms:modified xsi:type="dcterms:W3CDTF">2021-03-15T04:07:30Z</dcterms:modified>
</cp:coreProperties>
</file>