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7" r:id="rId4"/>
    <p:sldId id="398" r:id="rId5"/>
    <p:sldId id="399" r:id="rId6"/>
    <p:sldId id="40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7"/>
            <p14:sldId id="398"/>
            <p14:sldId id="399"/>
            <p14:sldId id="400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9" d="100"/>
          <a:sy n="99" d="100"/>
        </p:scale>
        <p:origin x="11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display </a:t>
            </a:r>
            <a:r>
              <a:rPr lang="ko-KR" altLang="en-US" sz="1800" dirty="0"/>
              <a:t>속성을 이용하여</a:t>
            </a:r>
            <a:r>
              <a:rPr lang="en-US" altLang="ko-KR" sz="1800" dirty="0"/>
              <a:t>, 3</a:t>
            </a:r>
            <a:r>
              <a:rPr lang="ko-KR" altLang="en-US" sz="1800" dirty="0"/>
              <a:t>개의 </a:t>
            </a:r>
            <a:r>
              <a:rPr lang="en-US" altLang="ko-KR" sz="1800" dirty="0"/>
              <a:t>&lt;div&gt; </a:t>
            </a:r>
            <a:r>
              <a:rPr lang="ko-KR" altLang="en-US" sz="1800" dirty="0"/>
              <a:t>태그에 담긴 텍스트가 다음 화면과 같이 출력되는 웹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400" dirty="0"/>
              <a:t>결과 확인 후 브라우저 크기 조절해보기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39B22-95F6-49EA-BBC8-9E56B0A1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5142012" cy="1931421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AF1DEB7-3467-4B3C-9CB6-40D980B2B839}"/>
              </a:ext>
            </a:extLst>
          </p:cNvPr>
          <p:cNvSpPr/>
          <p:nvPr/>
        </p:nvSpPr>
        <p:spPr>
          <a:xfrm>
            <a:off x="6732240" y="3776245"/>
            <a:ext cx="1319658" cy="648072"/>
          </a:xfrm>
          <a:prstGeom prst="wedgeRoundRectCallout">
            <a:avLst>
              <a:gd name="adj1" fmla="val -88949"/>
              <a:gd name="adj2" fmla="val -44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&lt;div&gt; </a:t>
            </a:r>
            <a:r>
              <a:rPr lang="ko-KR" altLang="en-US" sz="1200" dirty="0">
                <a:solidFill>
                  <a:schemeClr val="tx1"/>
                </a:solidFill>
              </a:rPr>
              <a:t>박스 폭</a:t>
            </a:r>
            <a:r>
              <a:rPr lang="en-US" altLang="ko-KR" sz="1200" dirty="0">
                <a:solidFill>
                  <a:schemeClr val="tx1"/>
                </a:solidFill>
              </a:rPr>
              <a:t>: 200px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9A924D-D3A1-49AB-9FAF-3E674BDB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679443"/>
            <a:ext cx="5174286" cy="1794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3311B-1CBC-4893-9D20-58DEABB13946}"/>
              </a:ext>
            </a:extLst>
          </p:cNvPr>
          <p:cNvSpPr txBox="1"/>
          <p:nvPr/>
        </p:nvSpPr>
        <p:spPr>
          <a:xfrm>
            <a:off x="524880" y="249289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2D36D-AEC5-4350-8628-2169D1BB3259}"/>
              </a:ext>
            </a:extLst>
          </p:cNvPr>
          <p:cNvSpPr txBox="1"/>
          <p:nvPr/>
        </p:nvSpPr>
        <p:spPr>
          <a:xfrm>
            <a:off x="467544" y="467944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position:fixed</a:t>
            </a:r>
            <a:r>
              <a:rPr lang="en-US" altLang="ko-KR" sz="1800" dirty="0"/>
              <a:t> </a:t>
            </a:r>
            <a:r>
              <a:rPr lang="ko-KR" altLang="en-US" sz="1800" dirty="0"/>
              <a:t>를 이용하여 다음과 같이 광고문이 항상 브라우저 바닥에 나타나도록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광고문은 브라우저 폭의 </a:t>
            </a:r>
            <a:r>
              <a:rPr lang="en-US" altLang="ko-KR" sz="1800" dirty="0"/>
              <a:t>100% </a:t>
            </a:r>
            <a:r>
              <a:rPr lang="ko-KR" altLang="en-US" sz="1800" dirty="0"/>
              <a:t>크기로 출력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400" dirty="0"/>
              <a:t>결과 확인 후 브라우저 크기 조절해보기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B136FC-7986-40CF-85AB-F661D38F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3922191" cy="22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스폰지밥 이미지가 왼쪽 모서리에 </a:t>
            </a:r>
            <a:r>
              <a:rPr lang="en-US" altLang="ko-KR" sz="1800" dirty="0"/>
              <a:t>10px </a:t>
            </a:r>
            <a:r>
              <a:rPr lang="ko-KR" altLang="en-US" sz="1800" dirty="0"/>
              <a:t>떨어진 위치에 항상 나오도록 아래와 같은 웹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400" dirty="0"/>
              <a:t>이미지에 테두리를 두르고 여백은 </a:t>
            </a:r>
            <a:r>
              <a:rPr lang="en-US" altLang="ko-KR" sz="1400" dirty="0"/>
              <a:t>10px, </a:t>
            </a:r>
            <a:r>
              <a:rPr lang="ko-KR" altLang="en-US" sz="1400" dirty="0"/>
              <a:t>패딩은 </a:t>
            </a:r>
            <a:r>
              <a:rPr lang="en-US" altLang="ko-KR" sz="1400" dirty="0"/>
              <a:t>5</a:t>
            </a:r>
            <a:r>
              <a:rPr lang="ko-KR" altLang="en-US" sz="1400" dirty="0"/>
              <a:t>픽셀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9BF0A-CAEC-4749-A18B-CE1104FC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03326"/>
            <a:ext cx="3778175" cy="23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0C1EC-3A4A-4626-9CBF-D0165E9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9EFA-A849-4FF5-9EDF-E17F4D48AF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시맨틱</a:t>
            </a:r>
            <a:r>
              <a:rPr lang="ko-KR" altLang="en-US" sz="1800" dirty="0"/>
              <a:t> 태그와 배치를 활용하여 아래와 같은 블로그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400" dirty="0"/>
              <a:t>&lt;nav&gt;, &lt;section&gt;: float: left, float: right </a:t>
            </a:r>
          </a:p>
          <a:p>
            <a:pPr lvl="1"/>
            <a:r>
              <a:rPr lang="en-US" altLang="ko-KR" sz="1400" dirty="0"/>
              <a:t>&lt;nav&gt;, &lt;section&gt;: display: table-cell (table</a:t>
            </a:r>
            <a:r>
              <a:rPr lang="ko-KR" altLang="en-US" sz="1400" dirty="0"/>
              <a:t>의 </a:t>
            </a:r>
            <a:r>
              <a:rPr lang="en-US" altLang="ko-KR" sz="1400" dirty="0"/>
              <a:t>&lt;td&gt;</a:t>
            </a:r>
            <a:r>
              <a:rPr lang="ko-KR" altLang="en-US" sz="1400" dirty="0"/>
              <a:t>요소처럼 표현</a:t>
            </a:r>
            <a:r>
              <a:rPr lang="en-US" altLang="ko-KR" sz="1400" dirty="0"/>
              <a:t>) </a:t>
            </a:r>
            <a:r>
              <a:rPr lang="ko-KR" altLang="en-US" sz="1400" dirty="0"/>
              <a:t>비교해보기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75307-A215-4ED3-A665-0FA872B6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47E30F-C58F-4B7C-BF28-FD78E639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3206874" cy="34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0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13759</TotalTime>
  <Words>236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06.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533</cp:revision>
  <dcterms:created xsi:type="dcterms:W3CDTF">2011-08-27T14:53:28Z</dcterms:created>
  <dcterms:modified xsi:type="dcterms:W3CDTF">2021-03-21T13:19:26Z</dcterms:modified>
</cp:coreProperties>
</file>