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6" r:id="rId3"/>
    <p:sldId id="397" r:id="rId4"/>
    <p:sldId id="398" r:id="rId5"/>
    <p:sldId id="399" r:id="rId6"/>
    <p:sldId id="400" r:id="rId7"/>
    <p:sldId id="401" r:id="rId8"/>
    <p:sldId id="40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86" d="100"/>
          <a:sy n="86" d="100"/>
        </p:scale>
        <p:origin x="14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캡쳐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 </a:t>
            </a:r>
            <a:r>
              <a:rPr lang="ko-KR" altLang="en-US" dirty="0"/>
              <a:t>스타일을 응용하여 리스트로 메뉴 만들기</a:t>
            </a:r>
            <a:endParaRPr lang="en-US" altLang="ko-KR" dirty="0"/>
          </a:p>
          <a:p>
            <a:pPr lvl="1"/>
            <a:r>
              <a:rPr lang="ko-KR" altLang="en-US" dirty="0"/>
              <a:t>따라하기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FB07-882C-4834-BDCD-90421BCC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657CE-9C1E-442A-BB6B-FDE71C9291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태그와 </a:t>
            </a:r>
            <a:r>
              <a:rPr lang="en-US" altLang="ko-KR" dirty="0"/>
              <a:t>CSS3</a:t>
            </a:r>
            <a:r>
              <a:rPr lang="ko-KR" altLang="en-US" dirty="0"/>
              <a:t>을 이용하여 오디오 재생 리스트를 표로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버튼에 마우스가 올라가면 버튼 글자가 </a:t>
            </a:r>
            <a:r>
              <a:rPr lang="en-US" altLang="ko-KR" dirty="0"/>
              <a:t>magenta </a:t>
            </a:r>
            <a:r>
              <a:rPr lang="ko-KR" altLang="en-US" dirty="0"/>
              <a:t>색으로 바뀌도록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4AB10E-B2BA-45F4-ADF7-E91DCAB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CFA009-A294-4FE6-8345-2870275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84984"/>
            <a:ext cx="4858295" cy="2673225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B91FF32C-C932-4F14-891F-4027A7EB31CB}"/>
              </a:ext>
            </a:extLst>
          </p:cNvPr>
          <p:cNvSpPr/>
          <p:nvPr/>
        </p:nvSpPr>
        <p:spPr>
          <a:xfrm>
            <a:off x="5940152" y="4899990"/>
            <a:ext cx="2232248" cy="648072"/>
          </a:xfrm>
          <a:prstGeom prst="wedgeRoundRectCallout">
            <a:avLst>
              <a:gd name="adj1" fmla="val -88949"/>
              <a:gd name="adj2" fmla="val -446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중지 버튼에 마우스가 올라가서 </a:t>
            </a:r>
            <a:r>
              <a:rPr lang="en-US" altLang="ko-KR" sz="1200" dirty="0">
                <a:solidFill>
                  <a:schemeClr val="tx1"/>
                </a:solidFill>
              </a:rPr>
              <a:t>magenta </a:t>
            </a:r>
            <a:r>
              <a:rPr lang="ko-KR" altLang="en-US" sz="1200" dirty="0">
                <a:solidFill>
                  <a:schemeClr val="tx1"/>
                </a:solidFill>
              </a:rPr>
              <a:t>색으로 바뀜</a:t>
            </a:r>
          </a:p>
        </p:txBody>
      </p:sp>
    </p:spTree>
    <p:extLst>
      <p:ext uri="{BB962C8B-B14F-4D97-AF65-F5344CB8AC3E}">
        <p14:creationId xmlns:p14="http://schemas.microsoft.com/office/powerpoint/2010/main" val="37697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348F-C7AC-44DC-854A-07EEBAA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B32AB-4114-492B-9934-614751D7A3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en-US" altLang="ko-KR" dirty="0"/>
              <a:t>CSS3 </a:t>
            </a:r>
            <a:r>
              <a:rPr lang="ko-KR" altLang="en-US" dirty="0"/>
              <a:t>스타일시트를 이용하여 아래와 같이 출력되는 </a:t>
            </a:r>
            <a:r>
              <a:rPr lang="en-US" altLang="ko-KR" dirty="0"/>
              <a:t>HTML </a:t>
            </a:r>
            <a:r>
              <a:rPr lang="ko-KR" altLang="en-US" dirty="0"/>
              <a:t>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리스트 아이템의 마커 종류 변경해보기</a:t>
            </a:r>
            <a:r>
              <a:rPr lang="en-US" altLang="ko-KR" dirty="0"/>
              <a:t>, </a:t>
            </a:r>
            <a:r>
              <a:rPr lang="ko-KR" altLang="en-US" dirty="0"/>
              <a:t>이미지 마커 사용해보기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536B3-6AE8-4528-92DC-15291C0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1980C-1B37-418B-B624-6B619C7F8F11}"/>
              </a:ext>
            </a:extLst>
          </p:cNvPr>
          <p:cNvSpPr txBox="1"/>
          <p:nvPr/>
        </p:nvSpPr>
        <p:spPr>
          <a:xfrm>
            <a:off x="524880" y="2761520"/>
            <a:ext cx="174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2A04C-D5B3-4298-A5EB-83B00E7CDE46}"/>
              </a:ext>
            </a:extLst>
          </p:cNvPr>
          <p:cNvSpPr txBox="1"/>
          <p:nvPr/>
        </p:nvSpPr>
        <p:spPr>
          <a:xfrm>
            <a:off x="5004048" y="2761520"/>
            <a:ext cx="628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(2)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57F885-E996-4138-9386-4C6AB5F7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4" y="3409592"/>
            <a:ext cx="3787700" cy="208955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F5E5D5-9C8C-4E6C-8745-E4DCE7EDA14F}"/>
              </a:ext>
            </a:extLst>
          </p:cNvPr>
          <p:cNvCxnSpPr/>
          <p:nvPr/>
        </p:nvCxnSpPr>
        <p:spPr>
          <a:xfrm flipH="1">
            <a:off x="711824" y="5209792"/>
            <a:ext cx="114672" cy="6480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D4898E-A455-49B2-8436-18B219B972E4}"/>
              </a:ext>
            </a:extLst>
          </p:cNvPr>
          <p:cNvSpPr txBox="1"/>
          <p:nvPr/>
        </p:nvSpPr>
        <p:spPr>
          <a:xfrm>
            <a:off x="323528" y="5883369"/>
            <a:ext cx="174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aliceblue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C819EF-F4C9-4912-A7AD-10AE81958C81}"/>
              </a:ext>
            </a:extLst>
          </p:cNvPr>
          <p:cNvCxnSpPr/>
          <p:nvPr/>
        </p:nvCxnSpPr>
        <p:spPr>
          <a:xfrm flipH="1">
            <a:off x="2654952" y="5040515"/>
            <a:ext cx="114672" cy="6480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E3AC6-CF2B-478F-9BB3-739D31CAA0BA}"/>
              </a:ext>
            </a:extLst>
          </p:cNvPr>
          <p:cNvSpPr txBox="1"/>
          <p:nvPr/>
        </p:nvSpPr>
        <p:spPr>
          <a:xfrm>
            <a:off x="2266656" y="57140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마우스를 올리면</a:t>
            </a:r>
            <a:endParaRPr lang="en-US" altLang="ko-KR" sz="1400" dirty="0"/>
          </a:p>
          <a:p>
            <a:r>
              <a:rPr lang="en-US" altLang="ko-KR" sz="1400" dirty="0" err="1"/>
              <a:t>yellowgreen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18DA8-F07C-4EE5-A53A-3AA0B08C2E7C}"/>
              </a:ext>
            </a:extLst>
          </p:cNvPr>
          <p:cNvSpPr txBox="1"/>
          <p:nvPr/>
        </p:nvSpPr>
        <p:spPr>
          <a:xfrm>
            <a:off x="3797257" y="5432285"/>
            <a:ext cx="13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margin-right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5E3354-D334-4EC7-B4D6-88D593297084}"/>
              </a:ext>
            </a:extLst>
          </p:cNvPr>
          <p:cNvCxnSpPr/>
          <p:nvPr/>
        </p:nvCxnSpPr>
        <p:spPr>
          <a:xfrm>
            <a:off x="4162593" y="5346791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4AD3D17-15BC-49B2-8C02-7F8A100DFF23}"/>
              </a:ext>
            </a:extLst>
          </p:cNvPr>
          <p:cNvCxnSpPr/>
          <p:nvPr/>
        </p:nvCxnSpPr>
        <p:spPr>
          <a:xfrm>
            <a:off x="4363448" y="4986751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7B1E79-3D29-4A5D-9C4A-AD55027EC9CA}"/>
              </a:ext>
            </a:extLst>
          </p:cNvPr>
          <p:cNvCxnSpPr/>
          <p:nvPr/>
        </p:nvCxnSpPr>
        <p:spPr>
          <a:xfrm>
            <a:off x="4445323" y="4986751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4A7098-C850-4800-AAA5-29D199B5890C}"/>
              </a:ext>
            </a:extLst>
          </p:cNvPr>
          <p:cNvCxnSpPr/>
          <p:nvPr/>
        </p:nvCxnSpPr>
        <p:spPr>
          <a:xfrm>
            <a:off x="4451901" y="5346791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504A536-0E18-4634-B962-AC28D2BE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13" y="3392153"/>
            <a:ext cx="3754011" cy="208955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84D435-6AD4-4191-83B1-7F78EBAFC24A}"/>
              </a:ext>
            </a:extLst>
          </p:cNvPr>
          <p:cNvCxnSpPr/>
          <p:nvPr/>
        </p:nvCxnSpPr>
        <p:spPr>
          <a:xfrm flipH="1">
            <a:off x="7194704" y="5240177"/>
            <a:ext cx="114672" cy="6480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B8AF64-5820-4FBC-B1DA-311251627354}"/>
              </a:ext>
            </a:extLst>
          </p:cNvPr>
          <p:cNvSpPr txBox="1"/>
          <p:nvPr/>
        </p:nvSpPr>
        <p:spPr>
          <a:xfrm>
            <a:off x="6806408" y="5913754"/>
            <a:ext cx="174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worldmap.png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20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BAD6-D7EC-49CF-90F1-11D899BD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7DA00-0458-446E-A0BE-3D7EDCF77D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이미지를 회전시키는 애니메이션을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13CC3-6AD0-4449-9EA5-EC8F3A7B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D876B-0C90-45EA-A6D0-F0DEB45C8277}"/>
              </a:ext>
            </a:extLst>
          </p:cNvPr>
          <p:cNvSpPr txBox="1"/>
          <p:nvPr/>
        </p:nvSpPr>
        <p:spPr>
          <a:xfrm>
            <a:off x="524880" y="2082334"/>
            <a:ext cx="339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(1) 1</a:t>
            </a:r>
            <a:r>
              <a:rPr lang="ko-KR" altLang="en-US" sz="1600" dirty="0"/>
              <a:t>초에 한 </a:t>
            </a:r>
            <a:r>
              <a:rPr lang="ko-KR" altLang="en-US" sz="1600" dirty="0" err="1"/>
              <a:t>바퀴씩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무한번</a:t>
            </a:r>
            <a:r>
              <a:rPr lang="ko-KR" altLang="en-US" sz="1600" dirty="0"/>
              <a:t> 반복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82E0D-CB9A-4455-883D-47C0A6C9F8D1}"/>
              </a:ext>
            </a:extLst>
          </p:cNvPr>
          <p:cNvSpPr txBox="1"/>
          <p:nvPr/>
        </p:nvSpPr>
        <p:spPr>
          <a:xfrm>
            <a:off x="5004048" y="208233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(2) </a:t>
            </a:r>
            <a:r>
              <a:rPr lang="ko-KR" altLang="en-US" sz="1600" dirty="0"/>
              <a:t>왼쪽으로 </a:t>
            </a:r>
            <a:r>
              <a:rPr lang="en-US" altLang="ko-KR" sz="1600" dirty="0"/>
              <a:t>90</a:t>
            </a:r>
            <a:r>
              <a:rPr lang="ko-KR" altLang="en-US" sz="1600" dirty="0"/>
              <a:t>도 갔다가 오른쪽으로 </a:t>
            </a:r>
            <a:r>
              <a:rPr lang="en-US" altLang="ko-KR" sz="1600" dirty="0"/>
              <a:t>90</a:t>
            </a:r>
            <a:r>
              <a:rPr lang="ko-KR" altLang="en-US" sz="1600" dirty="0"/>
              <a:t>도 가기를 </a:t>
            </a:r>
            <a:r>
              <a:rPr lang="en-US" altLang="ko-KR" sz="1600" dirty="0"/>
              <a:t>1</a:t>
            </a:r>
            <a:r>
              <a:rPr lang="ko-KR" altLang="en-US" sz="1600" dirty="0"/>
              <a:t>초에 </a:t>
            </a:r>
            <a:r>
              <a:rPr lang="en-US" altLang="ko-KR" sz="1600" dirty="0"/>
              <a:t>1</a:t>
            </a:r>
            <a:r>
              <a:rPr lang="ko-KR" altLang="en-US" sz="1600" dirty="0"/>
              <a:t>번씩 무한 반복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DB9BFF-593C-48D8-8329-5473B96C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1" y="2875869"/>
            <a:ext cx="3886494" cy="2175693"/>
          </a:xfrm>
          <a:prstGeom prst="rect">
            <a:avLst/>
          </a:prstGeom>
        </p:spPr>
      </p:pic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7F5DF0BA-2B79-4BFA-8D79-EADA62EA95A5}"/>
              </a:ext>
            </a:extLst>
          </p:cNvPr>
          <p:cNvSpPr/>
          <p:nvPr/>
        </p:nvSpPr>
        <p:spPr>
          <a:xfrm rot="1006618">
            <a:off x="1390623" y="3955989"/>
            <a:ext cx="655408" cy="1224136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368529-8DA5-4324-8718-4EBB11F2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92670"/>
            <a:ext cx="3875453" cy="2175693"/>
          </a:xfrm>
          <a:prstGeom prst="rect">
            <a:avLst/>
          </a:prstGeom>
        </p:spPr>
      </p:pic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C00CDDB0-61C7-4A3B-A2FC-E217FD784E48}"/>
              </a:ext>
            </a:extLst>
          </p:cNvPr>
          <p:cNvSpPr/>
          <p:nvPr/>
        </p:nvSpPr>
        <p:spPr>
          <a:xfrm rot="16441224">
            <a:off x="5159698" y="3635502"/>
            <a:ext cx="655408" cy="1224136"/>
          </a:xfrm>
          <a:prstGeom prst="curved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2C0E-CE1E-4BA1-BE5D-44B40119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2719A-1669-47C9-B4AA-35AA2AACE6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아래 왼쪽과 같은 웹 페이지를 </a:t>
            </a:r>
            <a:r>
              <a:rPr lang="ko-KR" altLang="en-US" dirty="0" err="1"/>
              <a:t>작성하시오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CSS3</a:t>
            </a:r>
            <a:r>
              <a:rPr lang="ko-KR" altLang="en-US" dirty="0"/>
              <a:t>를 이용하여 이미지에 마우스를 올리면 오른쪽과 같이 </a:t>
            </a:r>
            <a:r>
              <a:rPr lang="ko-KR" altLang="en-US" dirty="0">
                <a:solidFill>
                  <a:srgbClr val="00B0F0"/>
                </a:solidFill>
              </a:rPr>
              <a:t>이미지의 폭이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초에 걸쳐 부드럽게 브라우저 폭의 크기로 늘어나는 애니메이션</a:t>
            </a:r>
            <a:r>
              <a:rPr lang="ko-KR" altLang="en-US" dirty="0"/>
              <a:t>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0780B-02C9-478D-9C53-303121CC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AC8E2-EF84-4D8F-BEC2-57D0F1D9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" y="3149111"/>
            <a:ext cx="4108389" cy="2306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1EBFF6-C399-42F6-9C88-A3231B1B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94" y="3149111"/>
            <a:ext cx="4108389" cy="230646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C8E58D-BEA7-48B5-A28E-7EA02E989766}"/>
              </a:ext>
            </a:extLst>
          </p:cNvPr>
          <p:cNvSpPr/>
          <p:nvPr/>
        </p:nvSpPr>
        <p:spPr>
          <a:xfrm>
            <a:off x="4466446" y="4020110"/>
            <a:ext cx="28803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3ADBF-F112-41D9-A04D-57B2913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DA8C6-8EBC-4E6C-ADE3-13B77AA94C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  <a:endParaRPr lang="en-US" altLang="ko-KR" dirty="0"/>
          </a:p>
          <a:p>
            <a:pPr lvl="1"/>
            <a:r>
              <a:rPr lang="ko-KR" altLang="en-US" dirty="0"/>
              <a:t>따라하기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4FAD3B-B2B3-4473-9031-3E9F55F5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76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13797</TotalTime>
  <Words>254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HY나무L</vt:lpstr>
      <vt:lpstr>맑은 고딕</vt:lpstr>
      <vt:lpstr>휴먼편지체</vt:lpstr>
      <vt:lpstr>Wingdings</vt:lpstr>
      <vt:lpstr>Wingdings 2</vt:lpstr>
      <vt:lpstr>가을</vt:lpstr>
      <vt:lpstr>07. 실습</vt:lpstr>
      <vt:lpstr>실습 유의사항 </vt:lpstr>
      <vt:lpstr>문제 1</vt:lpstr>
      <vt:lpstr>문제 2</vt:lpstr>
      <vt:lpstr>문제 3</vt:lpstr>
      <vt:lpstr>문제 4</vt:lpstr>
      <vt:lpstr>문제 5</vt:lpstr>
      <vt:lpstr>문제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547</cp:revision>
  <dcterms:created xsi:type="dcterms:W3CDTF">2011-08-27T14:53:28Z</dcterms:created>
  <dcterms:modified xsi:type="dcterms:W3CDTF">2021-03-23T15:44:42Z</dcterms:modified>
</cp:coreProperties>
</file>