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2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94DD-C4CC-47FE-8257-3CD464BB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06C48-ED98-4323-9FC0-0EE622A5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DEEE6-E297-4CE2-BB16-9676CA53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DEC20-21A9-415F-B2B0-D3A79ECF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7F1C5-19A2-40E2-B59A-A0DBB026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6D33A-31CF-4A9B-B302-66D38CCA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D105E-F841-482D-AF4F-10FB96BC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267D8-6781-4A87-A2AA-CF0F3BFD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812EC-7EAD-4274-8E34-6853CBE1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35290-C8FE-4CFB-94B6-7A5FD5A4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3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0B856-FD80-46FC-A127-666A63C6E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E194C-C8F0-4883-B71E-25EFD047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49806-FB1C-4495-AE27-8F979AED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FAD4E-3AE5-482B-9B2E-46A0904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B8A01-A512-4108-A8EE-2E0DEABD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D6E7-FEAF-4795-AA44-26B7FE4A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64143-085F-4BA4-B1EE-043FEC62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7D14C-5DB1-4063-ACEF-DB561CF8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379CF-2CC7-4FA6-A212-855B710B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546CD-3A0D-438F-933D-651A347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3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56827-D93B-48CA-9EE4-D4304647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4E89A-FBC2-431F-A34F-687606F6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1D6DF-6D5D-4743-9FC1-E743A4CB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7095-DAD6-48D0-95B0-9CA385B4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6EB8-4A35-45C9-896D-9E7CF96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7447B-9DD5-4263-A009-BC17EE94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E2AF-C5F4-4E6C-80A6-95D7DB59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D60DF-D9AB-4EBF-9334-A293E7A6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71943-F7F3-4832-9380-DD9D13C9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8286A-FF5C-42E7-8655-2540DE86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3B177-771E-477E-83E7-3DB76216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9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D6FC-15C1-4EBE-AFCD-A75F589C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604CD-CD83-42A8-A861-87C17B26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E9BB2-A90B-4575-924E-455C9BCA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467B7-44CE-4235-BBBB-D05466D9E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8B6FF0-0AA3-4010-B95F-86F32D8C8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A4074-8D13-4099-AB06-2B02F2F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A7359-544B-48A0-B00E-523D6B84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1BFCFD-D565-4356-8AE0-19A84A92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9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2377E-F0D8-4077-AFE0-A17FCBC7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855B8-4253-4D4C-9081-2ED956F9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9D1F1-8AB9-4609-B3F8-4C0B1346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F864B-0C6F-4F4E-ADC4-725CE38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CFC72A-B3AF-4241-AFC0-78F83D93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A4503-D853-47F3-8291-2ADEE47D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223B0-A773-4DD9-AA97-3E910FF5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FB0B-FD9F-460B-A7CF-6E8CBE53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C55D-37A7-4877-98F9-3A70148B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58B37-FB5A-4FF3-A4E7-8973928D6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C3D7C-E075-4989-80FB-917C1F00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FA2A5-007C-46F1-9821-96C07BFB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4707-4D24-4C08-9E76-270656CC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2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BAF7-8BC3-47BE-9157-4BEA592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8E195-8781-4C6C-8603-5AB942C7C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54067-C8CF-483C-84BE-E83C645E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B2F2F-6F11-42C6-B157-53B6DB9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6113A-A966-4E98-8922-B82B0D6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2DD9-F853-41DB-995C-B3DBD90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01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A47504-4BD6-4D2D-8815-2AB690B5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67797-43EB-4811-BB9E-558ABE48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F009F-6EDC-42AC-BCFB-C5BF61837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0595-8C7A-43D6-88D0-1EA801B366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5BA27-0208-4CFC-A611-DA370FDDF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C2691-4B96-4CF6-A1C1-C000F73B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0130-4A3A-40E1-B913-649449975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alphaModFix amt="91000"/>
          </a:blip>
          <a:srcRect t="1879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95351" y="1182287"/>
            <a:ext cx="9350292" cy="4136231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0783" y="1182289"/>
            <a:ext cx="4914859" cy="41362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62575" y="2634005"/>
            <a:ext cx="32144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6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7425" y="1182285"/>
            <a:ext cx="34082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About 	Login	MyList	star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2309750" y="3607107"/>
            <a:ext cx="659081" cy="180125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/>
              <a:t>Map</a:t>
            </a:r>
            <a:endParaRPr lang="ko-KR" altLang="en-US" sz="1050"/>
          </a:p>
        </p:txBody>
      </p:sp>
      <p:sp>
        <p:nvSpPr>
          <p:cNvPr id="21" name="사각형: 둥근 모서리 20"/>
          <p:cNvSpPr/>
          <p:nvPr/>
        </p:nvSpPr>
        <p:spPr>
          <a:xfrm>
            <a:off x="4542311" y="1335215"/>
            <a:ext cx="936167" cy="204268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 w="19050">
            <a:solidFill>
              <a:srgbClr val="d2e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5544479" y="1341761"/>
            <a:ext cx="197241" cy="204268"/>
          </a:xfrm>
          <a:prstGeom prst="roundRect">
            <a:avLst>
              <a:gd name="adj" fmla="val 16667"/>
            </a:avLst>
          </a:prstGeom>
          <a:solidFill>
            <a:srgbClr val="d2e3fd"/>
          </a:solidFill>
          <a:ln>
            <a:solidFill>
              <a:srgbClr val="d2e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00">
                <a:solidFill>
                  <a:srgbClr val="6495ed"/>
                </a:solidFill>
              </a:rPr>
              <a:t>Q</a:t>
            </a:r>
            <a:endParaRPr lang="ko-KR" altLang="en-US" sz="600">
              <a:solidFill>
                <a:srgbClr val="6495ed"/>
              </a:solidFill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26999" y="0"/>
            <a:ext cx="256116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alphaModFix amt="91000"/>
          </a:blip>
          <a:srcRect t="1879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0854" y="1170411"/>
            <a:ext cx="9350292" cy="4136231"/>
          </a:xfrm>
          <a:prstGeom prst="rect">
            <a:avLst/>
          </a:prstGeom>
          <a:solidFill>
            <a:srgbClr val="6495e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46357" y="1195491"/>
            <a:ext cx="348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pic>
        <p:nvPicPr>
          <p:cNvPr id="12" name="그림 11" descr="지도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5352" y="1556218"/>
            <a:ext cx="9350291" cy="37857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54175" y="1249023"/>
            <a:ext cx="3408219" cy="2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About 	Login	MyList	star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824084" y="2609315"/>
            <a:ext cx="404524" cy="380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5851792" y="2897581"/>
            <a:ext cx="340219" cy="21835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86182" y="2673001"/>
            <a:ext cx="280328" cy="252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190499" y="317499"/>
            <a:ext cx="2571751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지도</a:t>
            </a:r>
            <a:endParaRPr lang="ko-KR" altLang="en-US"/>
          </a:p>
        </p:txBody>
      </p:sp>
      <p:grpSp>
        <p:nvGrpSpPr>
          <p:cNvPr id="20" name=""/>
          <p:cNvGrpSpPr/>
          <p:nvPr/>
        </p:nvGrpSpPr>
        <p:grpSpPr>
          <a:xfrm rot="0">
            <a:off x="7731668" y="1939364"/>
            <a:ext cx="2582491" cy="2979270"/>
            <a:chOff x="7731668" y="1420867"/>
            <a:chExt cx="3746659" cy="3857687"/>
          </a:xfrm>
        </p:grpSpPr>
        <p:sp>
          <p:nvSpPr>
            <p:cNvPr id="21" name="사각형: 둥근 모서리 6"/>
            <p:cNvSpPr/>
            <p:nvPr/>
          </p:nvSpPr>
          <p:spPr>
            <a:xfrm>
              <a:off x="7731668" y="1420867"/>
              <a:ext cx="3746659" cy="38576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698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TextBox 12"/>
            <p:cNvSpPr txBox="1"/>
            <p:nvPr/>
          </p:nvSpPr>
          <p:spPr>
            <a:xfrm>
              <a:off x="8971132" y="1628096"/>
              <a:ext cx="1280505" cy="3378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bg2">
                      <a:lumMod val="50000"/>
                    </a:schemeClr>
                  </a:solidFill>
                </a:rPr>
                <a:t>맛집 이름</a:t>
              </a:r>
              <a:endParaRPr lang="ko-KR" altLang="en-US" sz="11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13"/>
            <p:cNvSpPr/>
            <p:nvPr/>
          </p:nvSpPr>
          <p:spPr>
            <a:xfrm>
              <a:off x="7779900" y="2099587"/>
              <a:ext cx="3643312" cy="18930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8008498" y="2642506"/>
              <a:ext cx="2743201" cy="337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  <a:endParaRPr lang="ko-KR" altLang="en-US" sz="11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7972188" y="4023457"/>
              <a:ext cx="3028950" cy="979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bg2">
                      <a:lumMod val="50000"/>
                    </a:schemeClr>
                  </a:solidFill>
                </a:rPr>
                <a:t>주소 </a:t>
              </a:r>
              <a:r>
                <a:rPr lang="en-US" altLang="ko-KR" sz="110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endParaRPr lang="en-US" altLang="ko-KR" sz="1100">
                <a:solidFill>
                  <a:schemeClr val="bg2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1100">
                  <a:solidFill>
                    <a:schemeClr val="bg2">
                      <a:lumMod val="50000"/>
                    </a:schemeClr>
                  </a:solidFill>
                </a:rPr>
                <a:t>전화번호 </a:t>
              </a:r>
              <a:r>
                <a:rPr lang="en-US" altLang="ko-KR" sz="110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endParaRPr lang="en-US" altLang="ko-KR" sz="1100">
                <a:solidFill>
                  <a:schemeClr val="bg2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1100">
                  <a:solidFill>
                    <a:schemeClr val="bg2">
                      <a:lumMod val="50000"/>
                    </a:schemeClr>
                  </a:solidFill>
                </a:rPr>
                <a:t>영업시간 </a:t>
              </a:r>
              <a:r>
                <a:rPr lang="en-US" altLang="ko-KR" sz="110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  <a:endParaRPr lang="en-US" altLang="ko-KR" sz="1100">
                <a:solidFill>
                  <a:schemeClr val="bg2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1100">
                  <a:solidFill>
                    <a:schemeClr val="bg2">
                      <a:lumMod val="50000"/>
                    </a:schemeClr>
                  </a:solidFill>
                </a:rPr>
                <a:t>대표메뉴</a:t>
              </a:r>
              <a:r>
                <a:rPr lang="en-US" altLang="ko-KR" sz="1100">
                  <a:solidFill>
                    <a:schemeClr val="bg2">
                      <a:lumMod val="50000"/>
                    </a:schemeClr>
                  </a:solidFill>
                </a:rPr>
                <a:t> :</a:t>
              </a:r>
              <a:endParaRPr lang="ko-KR" altLang="en-US" sz="11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사각형: 둥근 모서리 20"/>
          <p:cNvSpPr/>
          <p:nvPr/>
        </p:nvSpPr>
        <p:spPr>
          <a:xfrm>
            <a:off x="9402450" y="1258165"/>
            <a:ext cx="936166" cy="278351"/>
          </a:xfrm>
          <a:prstGeom prst="roundRect">
            <a:avLst>
              <a:gd name="adj" fmla="val 16667"/>
            </a:avLst>
          </a:prstGeom>
          <a:solidFill>
            <a:srgbClr val="6495ed">
              <a:alpha val="100000"/>
            </a:srgbClr>
          </a:solidFill>
          <a:ln w="19050" cap="flat" cmpd="sng" algn="ctr">
            <a:solidFill>
              <a:srgbClr val="d2e3f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사각형: 둥근 모서리 21"/>
          <p:cNvSpPr/>
          <p:nvPr/>
        </p:nvSpPr>
        <p:spPr>
          <a:xfrm>
            <a:off x="10422818" y="1276845"/>
            <a:ext cx="197241" cy="204268"/>
          </a:xfrm>
          <a:prstGeom prst="roundRect">
            <a:avLst>
              <a:gd name="adj" fmla="val 16667"/>
            </a:avLst>
          </a:prstGeom>
          <a:solidFill>
            <a:srgbClr val="d2e3fd">
              <a:alpha val="100000"/>
            </a:srgbClr>
          </a:solidFill>
          <a:ln w="12700" cap="flat" cmpd="sng" algn="ctr">
            <a:solidFill>
              <a:srgbClr val="d2e3f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6495ed"/>
                </a:solidFill>
                <a:latin typeface="맑은 고딕"/>
                <a:ea typeface="맑은 고딕"/>
                <a:cs typeface="맑은 고딕"/>
              </a:rPr>
              <a:t>Q</a:t>
            </a: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6495ed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797" y="4363882"/>
            <a:ext cx="1347849" cy="35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  <a:cs typeface="Arial"/>
              </a:rPr>
              <a:t>About</a:t>
            </a:r>
            <a:endParaRPr lang="ko-KR" alt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4462" y="492826"/>
            <a:ext cx="426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ㅣ </a:t>
            </a:r>
            <a:r>
              <a:rPr lang="en-US" altLang="ko-KR"/>
              <a:t>About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486" y="4978810"/>
            <a:ext cx="200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Login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47" y="6332402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MyList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3725" y="5645913"/>
            <a:ext cx="141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cs typeface="Arial"/>
              </a:rPr>
              <a:t>Category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6660" y="2024743"/>
            <a:ext cx="7992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어쩌고저쩌고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550333" y="0"/>
            <a:ext cx="296333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87449" y="1502230"/>
            <a:ext cx="4924971" cy="4301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/>
          <p:cNvSpPr/>
          <p:nvPr/>
        </p:nvSpPr>
        <p:spPr>
          <a:xfrm>
            <a:off x="5632863" y="3139948"/>
            <a:ext cx="2952997" cy="446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5632863" y="2578156"/>
            <a:ext cx="2952997" cy="446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630" y="4279215"/>
            <a:ext cx="13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About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4462" y="492826"/>
            <a:ext cx="426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ㅣ </a:t>
            </a:r>
            <a:r>
              <a:rPr lang="en-US" altLang="ko-KR"/>
              <a:t>Login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630" y="4894143"/>
            <a:ext cx="200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  <a:cs typeface="Arial"/>
              </a:rPr>
              <a:t>Login</a:t>
            </a:r>
            <a:endParaRPr lang="ko-KR" alt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880" y="6247735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MyList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2558" y="5561246"/>
            <a:ext cx="141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cs typeface="Arial"/>
              </a:rPr>
              <a:t>Category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4694" y="2616674"/>
            <a:ext cx="185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4694" y="3159773"/>
            <a:ext cx="185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5714010" y="3944526"/>
            <a:ext cx="2871850" cy="446367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Login</a:t>
            </a:r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5714010" y="4673809"/>
            <a:ext cx="2871850" cy="446367"/>
          </a:xfrm>
          <a:prstGeom prst="roundRect">
            <a:avLst>
              <a:gd name="adj" fmla="val 16667"/>
            </a:avLst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Sign Up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34694" y="1751976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rgbClr val="d2e3fd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rgbClr val="d2e3fd"/>
              </a:solidFill>
              <a:latin typeface="메이플스토리"/>
              <a:ea typeface="메이플스토리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45583" y="0"/>
            <a:ext cx="213783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83823" y="0"/>
            <a:ext cx="9508177" cy="1514104"/>
          </a:xfrm>
          <a:prstGeom prst="rect">
            <a:avLst/>
          </a:prstGeom>
          <a:solidFill>
            <a:srgbClr val="d2e3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6463" y="4406216"/>
            <a:ext cx="13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About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728" y="67730"/>
            <a:ext cx="426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ㅣ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Category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152" y="5021144"/>
            <a:ext cx="2000992" cy="35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Login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713" y="6347030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MyList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391" y="5688247"/>
            <a:ext cx="1413160" cy="358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Arial"/>
                <a:cs typeface="Arial"/>
              </a:rPr>
              <a:t>Category</a:t>
            </a:r>
            <a:endParaRPr lang="ko-KR" alt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5126" y="67730"/>
            <a:ext cx="6169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한식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일식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양식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중식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분식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 카페디저트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59046" y="1134092"/>
            <a:ext cx="3649275" cy="3441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9" name="그림 28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204" y="1335947"/>
            <a:ext cx="1945935" cy="195028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559051" y="1134091"/>
            <a:ext cx="3649275" cy="3441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897" y="3429000"/>
            <a:ext cx="288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메이플스토리"/>
                <a:ea typeface="메이플스토리"/>
              </a:rPr>
              <a:t>앵두네 과자점</a:t>
            </a: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00104" y="3960631"/>
            <a:ext cx="3066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간단한 소개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3559045" y="4963423"/>
            <a:ext cx="3649275" cy="18945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559051" y="4963423"/>
            <a:ext cx="3649275" cy="18945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391583" y="0"/>
            <a:ext cx="265641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카테고리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630" y="4406215"/>
            <a:ext cx="13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About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4462" y="492826"/>
            <a:ext cx="426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ㅣ</a:t>
            </a:r>
            <a:r>
              <a:rPr lang="ko-KR" altLang="en-US"/>
              <a:t> </a:t>
            </a:r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7319" y="5021143"/>
            <a:ext cx="2000992" cy="35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Login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880" y="6374735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Arial"/>
                <a:cs typeface="Arial"/>
              </a:rPr>
              <a:t>MyList</a:t>
            </a:r>
            <a:endParaRPr lang="ko-KR" alt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2558" y="5688246"/>
            <a:ext cx="1413160" cy="35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cs typeface="Arial"/>
              </a:rPr>
              <a:t>Category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3544784" y="1353787"/>
            <a:ext cx="6323611" cy="2018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661065" y="1303317"/>
            <a:ext cx="5421086" cy="5047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d2e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239499" y="1291441"/>
            <a:ext cx="682831" cy="516577"/>
          </a:xfrm>
          <a:prstGeom prst="roundRect">
            <a:avLst>
              <a:gd name="adj" fmla="val 16667"/>
            </a:avLst>
          </a:prstGeom>
          <a:solidFill>
            <a:srgbClr val="d2e3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검색</a:t>
            </a:r>
            <a:endParaRPr lang="ko-KR" altLang="en-US" sz="1400"/>
          </a:p>
        </p:txBody>
      </p:sp>
      <p:cxnSp>
        <p:nvCxnSpPr>
          <p:cNvPr id="15" name="직선 연결선 14"/>
          <p:cNvCxnSpPr/>
          <p:nvPr/>
        </p:nvCxnSpPr>
        <p:spPr>
          <a:xfrm>
            <a:off x="2683823" y="2481943"/>
            <a:ext cx="95081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81836" y="3340926"/>
            <a:ext cx="95081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667980" y="4217719"/>
            <a:ext cx="95081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67980" y="5147953"/>
            <a:ext cx="95081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67980" y="6168884"/>
            <a:ext cx="950817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2" name="그림 21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2422" y="2539480"/>
            <a:ext cx="760021" cy="7617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70415" y="2627585"/>
            <a:ext cx="1662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메이플스토리"/>
                <a:ea typeface="메이플스토리"/>
              </a:rPr>
              <a:t>하우디</a:t>
            </a:r>
            <a:endParaRPr lang="ko-KR" altLang="en-US" sz="2000">
              <a:latin typeface="메이플스토리"/>
              <a:ea typeface="메이플스토리"/>
            </a:endParaRPr>
          </a:p>
          <a:p>
            <a:pPr lvl="0">
              <a:defRPr/>
            </a:pPr>
            <a:r>
              <a:rPr lang="ko-KR" altLang="en-US" sz="1100">
                <a:latin typeface="메이플스토리"/>
                <a:ea typeface="메이플스토리"/>
              </a:rPr>
              <a:t>간단한 소개</a:t>
            </a:r>
            <a:endParaRPr lang="ko-KR" altLang="en-US" sz="1100">
              <a:latin typeface="메이플스토리"/>
              <a:ea typeface="메이플스토리"/>
            </a:endParaRPr>
          </a:p>
        </p:txBody>
      </p:sp>
      <p:pic>
        <p:nvPicPr>
          <p:cNvPr id="28" name="그림 27" descr="플레이트, 음식, 빨간색, 식사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2422" y="3365919"/>
            <a:ext cx="662273" cy="8060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70415" y="3517073"/>
            <a:ext cx="25235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메이플스토리"/>
                <a:ea typeface="메이플스토리"/>
              </a:rPr>
              <a:t>앵두네 제과점</a:t>
            </a:r>
            <a:endParaRPr lang="ko-KR" altLang="en-US">
              <a:latin typeface="메이플스토리"/>
              <a:ea typeface="메이플스토리"/>
            </a:endParaRPr>
          </a:p>
          <a:p>
            <a:pPr lvl="0">
              <a:defRPr/>
            </a:pPr>
            <a:r>
              <a:rPr lang="ko-KR" altLang="en-US" sz="1100">
                <a:latin typeface="메이플스토리"/>
                <a:ea typeface="메이플스토리"/>
              </a:rPr>
              <a:t>간단한 소개</a:t>
            </a:r>
            <a:endParaRPr lang="ko-KR" altLang="en-US" sz="1100">
              <a:latin typeface="메이플스토리"/>
              <a:ea typeface="메이플스토리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45583" y="0"/>
            <a:ext cx="331258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6463" y="4374465"/>
            <a:ext cx="13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About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4462" y="492826"/>
            <a:ext cx="426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메이플스토리"/>
                <a:ea typeface="메이플스토리"/>
              </a:rPr>
              <a:t>ㅣ</a:t>
            </a:r>
            <a:r>
              <a:rPr lang="ko-KR" altLang="en-US">
                <a:latin typeface="메이플스토리"/>
                <a:ea typeface="메이플스토리"/>
              </a:rPr>
              <a:t> 앵두네 과자점</a:t>
            </a: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152" y="4989393"/>
            <a:ext cx="200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Login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713" y="6342985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MyList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391" y="5656496"/>
            <a:ext cx="141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cs typeface="Arial"/>
              </a:rPr>
              <a:t>Category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0339" y="1953566"/>
            <a:ext cx="6551469" cy="4904434"/>
          </a:xfrm>
          <a:prstGeom prst="rect">
            <a:avLst/>
          </a:prstGeom>
          <a:solidFill>
            <a:srgbClr val="cbdcf4"/>
          </a:solidFill>
          <a:ln w="28575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2594" y="2078182"/>
            <a:ext cx="6121204" cy="468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그림 16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0370" y="2250158"/>
            <a:ext cx="5432745" cy="20399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21184" y="4313014"/>
            <a:ext cx="4506686" cy="1181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메이플스토리"/>
                <a:ea typeface="메이플스토리"/>
              </a:rPr>
              <a:t>명지대 맛집</a:t>
            </a:r>
            <a:br>
              <a:rPr lang="en-US" altLang="ko-KR">
                <a:latin typeface="메이플스토리"/>
                <a:ea typeface="메이플스토리"/>
              </a:rPr>
            </a:br>
            <a:r>
              <a:rPr lang="ko-KR" altLang="en-US">
                <a:latin typeface="메이플스토리"/>
                <a:ea typeface="메이플스토리"/>
              </a:rPr>
              <a:t>수제 마카롱</a:t>
            </a:r>
            <a:r>
              <a:rPr lang="en-US" altLang="ko-KR">
                <a:latin typeface="메이플스토리"/>
                <a:ea typeface="메이플스토리"/>
              </a:rPr>
              <a:t>, </a:t>
            </a:r>
            <a:r>
              <a:rPr lang="ko-KR" altLang="en-US">
                <a:latin typeface="메이플스토리"/>
                <a:ea typeface="메이플스토리"/>
              </a:rPr>
              <a:t>다쿠아즈</a:t>
            </a:r>
            <a:r>
              <a:rPr lang="en-US" altLang="ko-KR">
                <a:latin typeface="메이플스토리"/>
                <a:ea typeface="메이플스토리"/>
              </a:rPr>
              <a:t>, </a:t>
            </a:r>
            <a:r>
              <a:rPr lang="ko-KR" altLang="en-US">
                <a:latin typeface="메이플스토리"/>
                <a:ea typeface="메이플스토리"/>
              </a:rPr>
              <a:t>레터링</a:t>
            </a:r>
            <a:r>
              <a:rPr lang="en-US" altLang="ko-KR">
                <a:latin typeface="메이플스토리"/>
                <a:ea typeface="메이플스토리"/>
              </a:rPr>
              <a:t>, </a:t>
            </a:r>
            <a:r>
              <a:rPr lang="ko-KR" altLang="en-US">
                <a:latin typeface="메이플스토리"/>
                <a:ea typeface="메이플스토리"/>
              </a:rPr>
              <a:t>생화케이크</a:t>
            </a:r>
            <a:r>
              <a:rPr lang="en-US" altLang="ko-KR">
                <a:latin typeface="메이플스토리"/>
                <a:ea typeface="메이플스토리"/>
              </a:rPr>
              <a:t> </a:t>
            </a:r>
            <a:endParaRPr lang="en-US" altLang="ko-KR">
              <a:latin typeface="메이플스토리"/>
              <a:ea typeface="메이플스토리"/>
            </a:endParaRPr>
          </a:p>
          <a:p>
            <a:pPr lvl="0">
              <a:defRPr/>
            </a:pPr>
            <a:r>
              <a:rPr lang="ko-KR" altLang="en-US">
                <a:latin typeface="메이플스토리"/>
                <a:ea typeface="메이플스토리"/>
              </a:rPr>
              <a:t>많이 달지 않고 맛있는 수제 디저트를 정성껏 만듭니다</a:t>
            </a: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2770" y="5657671"/>
            <a:ext cx="5389753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메이플스토리"/>
                <a:ea typeface="메이플스토리"/>
              </a:rPr>
              <a:t>주문 문의는 카톡플러스 친구 </a:t>
            </a:r>
            <a:r>
              <a:rPr lang="en-US" altLang="ko-KR">
                <a:latin typeface="메이플스토리"/>
                <a:ea typeface="메이플스토리"/>
              </a:rPr>
              <a:t>“</a:t>
            </a:r>
            <a:r>
              <a:rPr lang="ko-KR" altLang="en-US">
                <a:latin typeface="메이플스토리"/>
                <a:ea typeface="메이플스토리"/>
              </a:rPr>
              <a:t>앵두네과자점</a:t>
            </a:r>
            <a:r>
              <a:rPr lang="en-US" altLang="ko-KR">
                <a:latin typeface="메이플스토리"/>
                <a:ea typeface="메이플스토리"/>
              </a:rPr>
              <a:t>＂</a:t>
            </a:r>
            <a:r>
              <a:rPr lang="ko-KR" altLang="en-US">
                <a:latin typeface="메이플스토리"/>
                <a:ea typeface="메이플스토리"/>
              </a:rPr>
              <a:t>을 검색해주세요</a:t>
            </a:r>
            <a:endParaRPr lang="ko-KR" altLang="en-US">
              <a:latin typeface="메이플스토리"/>
              <a:ea typeface="메이플스토리"/>
            </a:endParaRPr>
          </a:p>
          <a:p>
            <a:pPr lvl="0">
              <a:defRPr/>
            </a:pPr>
            <a:r>
              <a:rPr lang="en-US" altLang="ko-KR">
                <a:latin typeface="메이플스토리"/>
                <a:ea typeface="메이플스토리"/>
              </a:rPr>
              <a:t>070.7576.3710</a:t>
            </a:r>
            <a:endParaRPr lang="en-US" altLang="ko-KR">
              <a:latin typeface="메이플스토리"/>
              <a:ea typeface="메이플스토리"/>
            </a:endParaRPr>
          </a:p>
          <a:p>
            <a:pPr lvl="0">
              <a:defRPr/>
            </a:pP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455583" y="-973666"/>
            <a:ext cx="2201333" cy="3716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497416" y="0"/>
            <a:ext cx="325966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맛집정보페이지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213" y="4342716"/>
            <a:ext cx="13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/>
              <a:t>About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4462" y="492826"/>
            <a:ext cx="4269180" cy="57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ㅣ</a:t>
            </a:r>
            <a:r>
              <a:rPr lang="ko-KR" altLang="en-US"/>
              <a:t> </a:t>
            </a:r>
            <a:r>
              <a:rPr lang="en-US" altLang="ko-KR"/>
              <a:t>MyList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617902" y="4957644"/>
            <a:ext cx="200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Login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463" y="6311236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MyList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3141" y="5624747"/>
            <a:ext cx="141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Category</a:t>
            </a:r>
            <a:endParaRPr lang="ko-KR" altLang="en-US"/>
          </a:p>
        </p:txBody>
      </p:sp>
      <p:sp>
        <p:nvSpPr>
          <p:cNvPr id="14" name="사각형: 둥근 모서리 2"/>
          <p:cNvSpPr/>
          <p:nvPr/>
        </p:nvSpPr>
        <p:spPr>
          <a:xfrm>
            <a:off x="3544784" y="1353787"/>
            <a:ext cx="6323611" cy="201881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5"/>
          <p:cNvSpPr/>
          <p:nvPr/>
        </p:nvSpPr>
        <p:spPr>
          <a:xfrm>
            <a:off x="4661065" y="1303317"/>
            <a:ext cx="5421086" cy="504701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d2e3f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사각형: 둥근 모서리 11"/>
          <p:cNvSpPr/>
          <p:nvPr/>
        </p:nvSpPr>
        <p:spPr>
          <a:xfrm>
            <a:off x="10239499" y="1291441"/>
            <a:ext cx="682831" cy="516577"/>
          </a:xfrm>
          <a:prstGeom prst="roundRect">
            <a:avLst>
              <a:gd name="adj" fmla="val 16667"/>
            </a:avLst>
          </a:prstGeom>
          <a:solidFill>
            <a:srgbClr val="d2e3fd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검색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72583" y="-22860"/>
            <a:ext cx="2762250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 리스트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9546" y="0"/>
            <a:ext cx="9522453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2683823" cy="6858000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6463" y="4406216"/>
            <a:ext cx="134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About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728" y="67730"/>
            <a:ext cx="426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ㅣ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Category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152" y="5021144"/>
            <a:ext cx="2000992" cy="35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Login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713" y="6347030"/>
            <a:ext cx="205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MyList</a:t>
            </a: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106" y="67730"/>
            <a:ext cx="2348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solidFill>
                  <a:schemeClr val="bg1"/>
                </a:solidFill>
                <a:latin typeface="메이플스토리"/>
                <a:ea typeface="메이플스토리"/>
              </a:rPr>
              <a:t>memory</a:t>
            </a:r>
            <a:endParaRPr lang="ko-KR" altLang="en-US" sz="4000" i="1">
              <a:solidFill>
                <a:schemeClr val="bg1"/>
              </a:solidFill>
              <a:latin typeface="메이플스토리"/>
              <a:ea typeface="메이플스토리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701" y="2778826"/>
            <a:ext cx="0" cy="4079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391" y="5688247"/>
            <a:ext cx="1413160" cy="358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Arial"/>
                <a:cs typeface="Arial"/>
              </a:rPr>
              <a:t>Category</a:t>
            </a:r>
            <a:endParaRPr lang="ko-KR" altLang="en-US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5126" y="67730"/>
            <a:ext cx="6169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한식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일식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양식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중식 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분식</a:t>
            </a:r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 카페디저트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91583" y="0"/>
            <a:ext cx="265641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카테고리 페이지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1903" y="1145599"/>
            <a:ext cx="3066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간단한 소개</a:t>
            </a:r>
            <a:endParaRPr lang="ko-KR" altLang="en-US" sz="1200"/>
          </a:p>
        </p:txBody>
      </p:sp>
      <p:sp>
        <p:nvSpPr>
          <p:cNvPr id="36" name=""/>
          <p:cNvSpPr/>
          <p:nvPr/>
        </p:nvSpPr>
        <p:spPr>
          <a:xfrm>
            <a:off x="2676000" y="1152750"/>
            <a:ext cx="9598500" cy="570525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959420" y="1356468"/>
            <a:ext cx="288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메이플스토리"/>
                <a:ea typeface="메이플스토리"/>
              </a:rPr>
              <a:t>앵두네 과자점</a:t>
            </a:r>
            <a:endParaRPr lang="ko-KR" altLang="en-US">
              <a:latin typeface="메이플스토리"/>
              <a:ea typeface="메이플스토리"/>
            </a:endParaRPr>
          </a:p>
        </p:txBody>
      </p:sp>
      <p:pic>
        <p:nvPicPr>
          <p:cNvPr id="37" name="그림 28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2387" y="1813985"/>
            <a:ext cx="2424696" cy="1746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</ep:Words>
  <ep:PresentationFormat>와이드스크린</ep:PresentationFormat>
  <ep:Paragraphs>80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2021-04-07T08:29:09.000</dcterms:created>
  <dc:creator>최 선정</dc:creator>
  <cp:lastModifiedBy>82104</cp:lastModifiedBy>
  <dcterms:modified xsi:type="dcterms:W3CDTF">2021-04-11T22:59:24.033</dcterms:modified>
  <cp:revision>42</cp:revision>
  <dc:title>PowerPoint 프레젠테이션</dc:title>
  <cp:version/>
</cp:coreProperties>
</file>