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  <a:srgbClr val="F5FAF4"/>
    <a:srgbClr val="DDF0C8"/>
    <a:srgbClr val="FFD653"/>
    <a:srgbClr val="EBF4E8"/>
    <a:srgbClr val="ADCFA1"/>
    <a:srgbClr val="EDECE5"/>
    <a:srgbClr val="BAE18F"/>
    <a:srgbClr val="F1F5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6" autoAdjust="0"/>
    <p:restoredTop sz="80767" autoAdjust="0"/>
  </p:normalViewPr>
  <p:slideViewPr>
    <p:cSldViewPr>
      <p:cViewPr varScale="1">
        <p:scale>
          <a:sx n="69" d="100"/>
          <a:sy n="69" d="100"/>
        </p:scale>
        <p:origin x="18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6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5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altLang="ko-KR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프로그래밍 과제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/>
              <a:t>반응형 웹 사이트 제작하기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2021-1</a:t>
            </a:r>
          </a:p>
          <a:p>
            <a:r>
              <a:rPr lang="ko-KR" altLang="en-US" dirty="0"/>
              <a:t>명지대학교 </a:t>
            </a:r>
            <a:r>
              <a:rPr lang="ko-KR" altLang="en-US" dirty="0" err="1"/>
              <a:t>융합소프트웨어학부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우현제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D02642-17E7-49BA-B5A6-E7D2ACCF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61B9BB-5E15-41CC-A16A-DDF6FBC063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3F9E4C9-CAC7-4AF8-A8D2-5904F956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펜션 예약 사이트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44AC230-AF0C-45A7-BD89-707ADEFE5D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태블릿</a:t>
            </a:r>
            <a:r>
              <a:rPr lang="en-US" altLang="ko-KR" dirty="0"/>
              <a:t>, </a:t>
            </a:r>
            <a:r>
              <a:rPr lang="ko-KR" altLang="en-US" dirty="0"/>
              <a:t>데스크톱 화면에 맞는 반응형 웹 제작</a:t>
            </a:r>
            <a:endParaRPr lang="en-US" altLang="ko-KR" dirty="0"/>
          </a:p>
          <a:p>
            <a:r>
              <a:rPr lang="ko-KR" altLang="en-US" dirty="0"/>
              <a:t>구성</a:t>
            </a:r>
            <a:r>
              <a:rPr lang="en-US" altLang="ko-KR" dirty="0"/>
              <a:t>: </a:t>
            </a:r>
            <a:r>
              <a:rPr lang="ko-KR" altLang="en-US" dirty="0"/>
              <a:t>메인</a:t>
            </a:r>
            <a:r>
              <a:rPr lang="en-US" altLang="ko-KR" dirty="0"/>
              <a:t>, </a:t>
            </a:r>
            <a:r>
              <a:rPr lang="ko-KR" altLang="en-US" dirty="0"/>
              <a:t>예약 페이지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D7430-0B3B-41FE-801E-283A49EF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61B9BB-5E15-41CC-A16A-DDF6FBC063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6DCEB-1364-42EE-BF3E-6508216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27B0A-68EE-492C-8D63-C69859281E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상단 헤더</a:t>
            </a:r>
            <a:endParaRPr lang="en-US" altLang="ko-KR" dirty="0"/>
          </a:p>
          <a:p>
            <a:pPr lvl="1"/>
            <a:r>
              <a:rPr lang="ko-KR" altLang="en-US" dirty="0"/>
              <a:t>스마트폰</a:t>
            </a:r>
            <a:r>
              <a:rPr lang="en-US" altLang="ko-KR" dirty="0"/>
              <a:t>/</a:t>
            </a:r>
            <a:r>
              <a:rPr lang="ko-KR" altLang="en-US" dirty="0"/>
              <a:t>태블릿</a:t>
            </a:r>
            <a:r>
              <a:rPr lang="en-US" altLang="ko-KR" dirty="0"/>
              <a:t>: </a:t>
            </a:r>
            <a:r>
              <a:rPr lang="ko-KR" altLang="en-US" dirty="0"/>
              <a:t>메뉴 대신 메뉴 버튼 위치</a:t>
            </a:r>
            <a:endParaRPr lang="en-US" altLang="ko-KR" dirty="0"/>
          </a:p>
          <a:p>
            <a:pPr lvl="1"/>
            <a:r>
              <a:rPr lang="ko-KR" altLang="en-US" dirty="0"/>
              <a:t>데스크톱</a:t>
            </a:r>
            <a:r>
              <a:rPr lang="en-US" altLang="ko-KR" dirty="0"/>
              <a:t>: </a:t>
            </a:r>
            <a:r>
              <a:rPr lang="ko-KR" altLang="en-US" dirty="0"/>
              <a:t>우측에 메뉴 표시</a:t>
            </a:r>
            <a:endParaRPr lang="en-US" altLang="ko-KR" dirty="0"/>
          </a:p>
          <a:p>
            <a:r>
              <a:rPr lang="ko-KR" altLang="en-US" dirty="0"/>
              <a:t>메인 이미지</a:t>
            </a:r>
            <a:endParaRPr lang="en-US" altLang="ko-KR" dirty="0"/>
          </a:p>
          <a:p>
            <a:pPr lvl="1"/>
            <a:r>
              <a:rPr lang="ko-KR" altLang="en-US" dirty="0"/>
              <a:t>스마트폰</a:t>
            </a:r>
            <a:r>
              <a:rPr lang="en-US" altLang="ko-KR" dirty="0"/>
              <a:t>/</a:t>
            </a:r>
            <a:r>
              <a:rPr lang="ko-KR" altLang="en-US" dirty="0"/>
              <a:t>태블릿</a:t>
            </a:r>
            <a:r>
              <a:rPr lang="en-US" altLang="ko-KR" dirty="0"/>
              <a:t>: </a:t>
            </a:r>
            <a:r>
              <a:rPr lang="ko-KR" altLang="en-US" dirty="0"/>
              <a:t>이미지의 최대 너비를 </a:t>
            </a:r>
            <a:r>
              <a:rPr lang="en-US" altLang="ko-KR" dirty="0"/>
              <a:t>100%</a:t>
            </a:r>
          </a:p>
          <a:p>
            <a:pPr lvl="1"/>
            <a:r>
              <a:rPr lang="ko-KR" altLang="en-US" dirty="0"/>
              <a:t>데스크톱</a:t>
            </a:r>
            <a:r>
              <a:rPr lang="en-US" altLang="ko-KR" dirty="0"/>
              <a:t>: </a:t>
            </a:r>
            <a:r>
              <a:rPr lang="ko-KR" altLang="en-US" dirty="0" err="1"/>
              <a:t>뷰포트의</a:t>
            </a:r>
            <a:r>
              <a:rPr lang="ko-KR" altLang="en-US" dirty="0"/>
              <a:t> 최소 너비는 </a:t>
            </a:r>
            <a:r>
              <a:rPr lang="en-US" altLang="ko-KR" dirty="0"/>
              <a:t>1200</a:t>
            </a:r>
            <a:r>
              <a:rPr lang="ko-KR" altLang="en-US" dirty="0"/>
              <a:t>픽셀</a:t>
            </a:r>
            <a:endParaRPr lang="en-US" altLang="ko-KR" dirty="0"/>
          </a:p>
          <a:p>
            <a:r>
              <a:rPr lang="ko-KR" altLang="en-US" dirty="0"/>
              <a:t>메인 컨텐츠</a:t>
            </a:r>
            <a:endParaRPr lang="en-US" altLang="ko-KR" dirty="0"/>
          </a:p>
          <a:p>
            <a:pPr lvl="1"/>
            <a:r>
              <a:rPr lang="ko-KR" altLang="en-US" dirty="0"/>
              <a:t>이미지 </a:t>
            </a:r>
            <a:r>
              <a:rPr lang="en-US" altLang="ko-KR" dirty="0"/>
              <a:t>4</a:t>
            </a:r>
            <a:r>
              <a:rPr lang="ko-KR" altLang="en-US" dirty="0"/>
              <a:t>개 포함 </a:t>
            </a:r>
            <a:endParaRPr lang="en-US" altLang="ko-KR" dirty="0"/>
          </a:p>
          <a:p>
            <a:pPr lvl="1"/>
            <a:r>
              <a:rPr lang="ko-KR" altLang="en-US" dirty="0"/>
              <a:t>스마트폰에서는 한 줄에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태블릿에서는 한 줄에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데스크톱에서는 한 줄에 </a:t>
            </a:r>
            <a:r>
              <a:rPr lang="en-US" altLang="ko-KR" dirty="0"/>
              <a:t>4</a:t>
            </a:r>
            <a:r>
              <a:rPr lang="ko-KR" altLang="en-US" dirty="0"/>
              <a:t>개 이미지 보이기 </a:t>
            </a:r>
            <a:endParaRPr lang="en-US" altLang="ko-KR" dirty="0"/>
          </a:p>
          <a:p>
            <a:pPr lvl="1"/>
            <a:r>
              <a:rPr lang="en-US" altLang="ko-KR" dirty="0"/>
              <a:t>12</a:t>
            </a:r>
            <a:r>
              <a:rPr lang="ko-KR" altLang="en-US" dirty="0"/>
              <a:t>열 그리드 시스템 또는 </a:t>
            </a:r>
            <a:r>
              <a:rPr lang="ko-KR" altLang="en-US" dirty="0" err="1"/>
              <a:t>플렉서블박스</a:t>
            </a:r>
            <a:r>
              <a:rPr lang="ko-KR" altLang="en-US" dirty="0"/>
              <a:t> 사용하여 레이아웃 설정</a:t>
            </a:r>
            <a:endParaRPr lang="en-US" altLang="ko-KR" dirty="0"/>
          </a:p>
          <a:p>
            <a:r>
              <a:rPr lang="ko-KR" altLang="en-US" dirty="0"/>
              <a:t>하단 </a:t>
            </a:r>
            <a:r>
              <a:rPr lang="ko-KR" altLang="en-US" dirty="0" err="1"/>
              <a:t>푸터</a:t>
            </a:r>
            <a:endParaRPr lang="en-US" altLang="ko-KR" dirty="0"/>
          </a:p>
          <a:p>
            <a:pPr lvl="1"/>
            <a:r>
              <a:rPr lang="ko-KR" altLang="en-US" dirty="0"/>
              <a:t>스마트폰</a:t>
            </a:r>
            <a:r>
              <a:rPr lang="en-US" altLang="ko-KR" dirty="0"/>
              <a:t>: </a:t>
            </a:r>
            <a:r>
              <a:rPr lang="ko-KR" altLang="en-US" dirty="0"/>
              <a:t>요소들이 한 줄에 하나씩 배치</a:t>
            </a:r>
            <a:endParaRPr lang="en-US" altLang="ko-KR" dirty="0"/>
          </a:p>
          <a:p>
            <a:pPr lvl="1"/>
            <a:r>
              <a:rPr lang="ko-KR" altLang="en-US" dirty="0"/>
              <a:t>태블릿</a:t>
            </a:r>
            <a:r>
              <a:rPr lang="en-US" altLang="ko-KR" dirty="0"/>
              <a:t>/</a:t>
            </a:r>
            <a:r>
              <a:rPr lang="ko-KR" altLang="en-US" dirty="0"/>
              <a:t>데스크톱</a:t>
            </a:r>
            <a:r>
              <a:rPr lang="en-US" altLang="ko-KR" dirty="0"/>
              <a:t>: </a:t>
            </a:r>
            <a:r>
              <a:rPr lang="ko-KR" altLang="en-US" dirty="0"/>
              <a:t>한 줄에 수평 방향으로 배치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6A611-E821-46D8-8B69-953ED18C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43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2D1C-3CA3-4E6E-81A9-70388BFE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예약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225C7-5031-4478-A581-4EDDB12B79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상단 헤더</a:t>
            </a:r>
            <a:endParaRPr lang="en-US" altLang="ko-KR" dirty="0"/>
          </a:p>
          <a:p>
            <a:pPr lvl="1"/>
            <a:r>
              <a:rPr lang="ko-KR" altLang="en-US" dirty="0"/>
              <a:t>스마트폰만 표시</a:t>
            </a:r>
            <a:r>
              <a:rPr lang="en-US" altLang="ko-KR" dirty="0"/>
              <a:t>: </a:t>
            </a:r>
            <a:r>
              <a:rPr lang="ko-KR" altLang="en-US" dirty="0"/>
              <a:t>메인 페이지와 동일</a:t>
            </a:r>
            <a:endParaRPr lang="en-US" altLang="ko-KR" dirty="0"/>
          </a:p>
          <a:p>
            <a:r>
              <a:rPr lang="ko-KR" altLang="en-US" dirty="0"/>
              <a:t>서브 이미지</a:t>
            </a:r>
            <a:endParaRPr lang="en-US" altLang="ko-KR" dirty="0"/>
          </a:p>
          <a:p>
            <a:pPr lvl="1"/>
            <a:r>
              <a:rPr lang="ko-KR" altLang="en-US" dirty="0"/>
              <a:t>배경 그림 위에 </a:t>
            </a:r>
            <a:r>
              <a:rPr lang="en-US" altLang="ko-KR" dirty="0"/>
              <a:t>“</a:t>
            </a:r>
            <a:r>
              <a:rPr lang="ko-KR" altLang="en-US" dirty="0"/>
              <a:t>펜션 예약</a:t>
            </a:r>
            <a:r>
              <a:rPr lang="en-US" altLang="ko-KR" dirty="0"/>
              <a:t>” </a:t>
            </a:r>
            <a:r>
              <a:rPr lang="ko-KR" altLang="en-US" dirty="0"/>
              <a:t>텍스트 표시</a:t>
            </a:r>
            <a:endParaRPr lang="en-US" altLang="ko-KR" dirty="0"/>
          </a:p>
          <a:p>
            <a:r>
              <a:rPr lang="ko-KR" altLang="en-US" dirty="0"/>
              <a:t>메인 컨텐츠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월 달력</a:t>
            </a:r>
            <a:endParaRPr lang="en-US" altLang="ko-KR" dirty="0"/>
          </a:p>
          <a:p>
            <a:pPr lvl="2"/>
            <a:r>
              <a:rPr lang="en-US" altLang="ko-KR" dirty="0"/>
              <a:t>&lt;table&gt; </a:t>
            </a:r>
            <a:r>
              <a:rPr lang="ko-KR" altLang="en-US" dirty="0"/>
              <a:t>태그 이용하여 직접 만들기</a:t>
            </a:r>
            <a:endParaRPr lang="en-US" altLang="ko-KR" dirty="0"/>
          </a:p>
          <a:p>
            <a:pPr lvl="2"/>
            <a:r>
              <a:rPr lang="ko-KR" altLang="en-US" dirty="0"/>
              <a:t>날짜는 왼쪽 상단에 표시</a:t>
            </a:r>
            <a:endParaRPr lang="en-US" altLang="ko-KR" dirty="0"/>
          </a:p>
          <a:p>
            <a:pPr lvl="1"/>
            <a:r>
              <a:rPr lang="ko-KR" altLang="en-US" dirty="0"/>
              <a:t>예약 안내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개 이상 목록 표시</a:t>
            </a:r>
            <a:endParaRPr lang="en-US" altLang="ko-KR" dirty="0"/>
          </a:p>
          <a:p>
            <a:pPr lvl="1"/>
            <a:r>
              <a:rPr lang="ko-KR" altLang="en-US" dirty="0"/>
              <a:t>이용 요금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개 이상 목록 표시</a:t>
            </a:r>
            <a:endParaRPr lang="en-US" altLang="ko-KR" dirty="0"/>
          </a:p>
          <a:p>
            <a:r>
              <a:rPr lang="ko-KR" altLang="en-US" dirty="0"/>
              <a:t>하단 </a:t>
            </a:r>
            <a:r>
              <a:rPr lang="ko-KR" altLang="en-US" dirty="0" err="1"/>
              <a:t>푸터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스마트폰만</a:t>
            </a:r>
            <a:r>
              <a:rPr lang="en-US" altLang="ko-KR" dirty="0"/>
              <a:t>: </a:t>
            </a:r>
            <a:r>
              <a:rPr lang="ko-KR" altLang="en-US" dirty="0"/>
              <a:t>메인 페이지와 동일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스마트폰</a:t>
            </a:r>
            <a:r>
              <a:rPr lang="en-US" altLang="ko-KR" dirty="0"/>
              <a:t>: </a:t>
            </a:r>
            <a:r>
              <a:rPr lang="ko-KR" altLang="en-US" dirty="0"/>
              <a:t>위 모든 요소를 한 줄에 하나씩 배치</a:t>
            </a:r>
            <a:endParaRPr lang="en-US" altLang="ko-KR" dirty="0"/>
          </a:p>
          <a:p>
            <a:r>
              <a:rPr lang="ko-KR" altLang="en-US" dirty="0"/>
              <a:t>태블릿</a:t>
            </a:r>
            <a:r>
              <a:rPr lang="en-US" altLang="ko-KR" dirty="0"/>
              <a:t>/</a:t>
            </a:r>
            <a:r>
              <a:rPr lang="ko-KR" altLang="en-US" dirty="0"/>
              <a:t>데스크톱</a:t>
            </a:r>
            <a:endParaRPr lang="en-US" altLang="ko-KR" dirty="0"/>
          </a:p>
          <a:p>
            <a:pPr lvl="1"/>
            <a:r>
              <a:rPr lang="ko-KR" altLang="en-US" dirty="0"/>
              <a:t>메인 컨텐츠에서 달력과 예약안내</a:t>
            </a:r>
            <a:r>
              <a:rPr lang="en-US" altLang="ko-KR" dirty="0"/>
              <a:t>/</a:t>
            </a:r>
            <a:r>
              <a:rPr lang="ko-KR" altLang="en-US" dirty="0"/>
              <a:t>이용요금을 </a:t>
            </a:r>
            <a:r>
              <a:rPr lang="en-US" altLang="ko-KR" dirty="0"/>
              <a:t>2</a:t>
            </a:r>
            <a:r>
              <a:rPr lang="ko-KR" altLang="en-US" dirty="0"/>
              <a:t>대 </a:t>
            </a:r>
            <a:r>
              <a:rPr lang="en-US" altLang="ko-KR" dirty="0"/>
              <a:t>1 </a:t>
            </a:r>
            <a:r>
              <a:rPr lang="ko-KR" altLang="en-US" dirty="0"/>
              <a:t>비율로 배치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A6E90-90A8-4DF8-B86C-90F703CB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77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78EBF-8FCE-451B-9C3E-C40B0D99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E99AF-66FB-4CB5-BA94-0877BAAB58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504" y="1484784"/>
            <a:ext cx="8153400" cy="50405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BDB53-144D-4FCD-8F31-74EDAED2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31DD61-1F0C-4CD3-9E0A-4270669CD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619" y="1340768"/>
            <a:ext cx="6095458" cy="49788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C1CC763-5B60-4AB3-8E21-258A92BF48B8}"/>
              </a:ext>
            </a:extLst>
          </p:cNvPr>
          <p:cNvSpPr/>
          <p:nvPr/>
        </p:nvSpPr>
        <p:spPr>
          <a:xfrm>
            <a:off x="1547664" y="1700808"/>
            <a:ext cx="6408712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801601D-4D56-42BD-AFF6-9AE94C37C152}"/>
              </a:ext>
            </a:extLst>
          </p:cNvPr>
          <p:cNvSpPr/>
          <p:nvPr/>
        </p:nvSpPr>
        <p:spPr>
          <a:xfrm>
            <a:off x="251520" y="1772816"/>
            <a:ext cx="1155403" cy="504056"/>
          </a:xfrm>
          <a:prstGeom prst="wedgeRoundRectCallout">
            <a:avLst>
              <a:gd name="adj1" fmla="val 61204"/>
              <a:gd name="adj2" fmla="val -16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상단 헤더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7C24CF-C2F0-458C-95B2-4C01BEFB3728}"/>
              </a:ext>
            </a:extLst>
          </p:cNvPr>
          <p:cNvSpPr/>
          <p:nvPr/>
        </p:nvSpPr>
        <p:spPr>
          <a:xfrm>
            <a:off x="1547664" y="2146834"/>
            <a:ext cx="6408712" cy="2484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70BE9A1B-5196-4D3B-990B-A3DE8AA68BBA}"/>
              </a:ext>
            </a:extLst>
          </p:cNvPr>
          <p:cNvSpPr/>
          <p:nvPr/>
        </p:nvSpPr>
        <p:spPr>
          <a:xfrm>
            <a:off x="-8725" y="2564904"/>
            <a:ext cx="1422104" cy="504056"/>
          </a:xfrm>
          <a:prstGeom prst="wedgeRoundRectCallout">
            <a:avLst>
              <a:gd name="adj1" fmla="val 61204"/>
              <a:gd name="adj2" fmla="val -16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메인 이미지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223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770CD-B8F4-4503-8C15-24691004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29DEC-7B70-4944-AB14-2036811F0D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EB754E-C9F2-472F-B0BC-448DC149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5F0A0E-DE70-4B48-849A-F4341515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38" y="908720"/>
            <a:ext cx="6862324" cy="56052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D6C74D-7775-4625-82BF-FF8F286AACF4}"/>
              </a:ext>
            </a:extLst>
          </p:cNvPr>
          <p:cNvSpPr/>
          <p:nvPr/>
        </p:nvSpPr>
        <p:spPr>
          <a:xfrm>
            <a:off x="899592" y="1377048"/>
            <a:ext cx="7344816" cy="378014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9240EF3E-A88D-4E12-A547-F606CC16D370}"/>
              </a:ext>
            </a:extLst>
          </p:cNvPr>
          <p:cNvSpPr/>
          <p:nvPr/>
        </p:nvSpPr>
        <p:spPr>
          <a:xfrm>
            <a:off x="46565" y="1961456"/>
            <a:ext cx="1422104" cy="504056"/>
          </a:xfrm>
          <a:prstGeom prst="wedgeRoundRectCallout">
            <a:avLst>
              <a:gd name="adj1" fmla="val 61204"/>
              <a:gd name="adj2" fmla="val -16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컨텐츠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AA54E2-EC79-42FB-9F28-8B09F2685C66}"/>
              </a:ext>
            </a:extLst>
          </p:cNvPr>
          <p:cNvSpPr/>
          <p:nvPr/>
        </p:nvSpPr>
        <p:spPr>
          <a:xfrm>
            <a:off x="971600" y="5085183"/>
            <a:ext cx="7128792" cy="14650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707B1012-ABCC-4753-8271-574F45C4E501}"/>
              </a:ext>
            </a:extLst>
          </p:cNvPr>
          <p:cNvSpPr/>
          <p:nvPr/>
        </p:nvSpPr>
        <p:spPr>
          <a:xfrm>
            <a:off x="12169" y="5514239"/>
            <a:ext cx="874812" cy="504057"/>
          </a:xfrm>
          <a:prstGeom prst="wedgeRoundRectCallout">
            <a:avLst>
              <a:gd name="adj1" fmla="val 61204"/>
              <a:gd name="adj2" fmla="val -16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footer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262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15434</TotalTime>
  <Words>220</Words>
  <Application>Microsoft Office PowerPoint</Application>
  <PresentationFormat>화면 슬라이드 쇼(4:3)</PresentationFormat>
  <Paragraphs>53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HY나무L</vt:lpstr>
      <vt:lpstr>맑은 고딕</vt:lpstr>
      <vt:lpstr>휴먼편지체</vt:lpstr>
      <vt:lpstr>Wingdings</vt:lpstr>
      <vt:lpstr>Wingdings 2</vt:lpstr>
      <vt:lpstr>가을</vt:lpstr>
      <vt:lpstr>2차 프로그래밍 과제 &lt;반응형 웹 사이트 제작하기&gt;</vt:lpstr>
      <vt:lpstr>펜션 예약 사이트</vt:lpstr>
      <vt:lpstr>메인 페이지</vt:lpstr>
      <vt:lpstr>예약 페이지</vt:lpstr>
      <vt:lpstr>예시</vt:lpstr>
      <vt:lpstr>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483</cp:revision>
  <dcterms:created xsi:type="dcterms:W3CDTF">2011-08-27T14:53:28Z</dcterms:created>
  <dcterms:modified xsi:type="dcterms:W3CDTF">2021-04-27T11:06:40Z</dcterms:modified>
</cp:coreProperties>
</file>