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66" r:id="rId3"/>
    <p:sldId id="452" r:id="rId4"/>
    <p:sldId id="44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80" r:id="rId14"/>
    <p:sldId id="475" r:id="rId15"/>
    <p:sldId id="476" r:id="rId16"/>
    <p:sldId id="477" r:id="rId17"/>
    <p:sldId id="396" r:id="rId1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4213" autoAdjust="0"/>
  </p:normalViewPr>
  <p:slideViewPr>
    <p:cSldViewPr>
      <p:cViewPr varScale="1">
        <p:scale>
          <a:sx n="113" d="100"/>
          <a:sy n="113" d="100"/>
        </p:scale>
        <p:origin x="1752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2018-10-19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2018-10-19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2018-10-19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0F619B-8B40-451D-9B35-EB13D74D0F6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68344" y="1"/>
            <a:ext cx="1475656" cy="8417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BA5066-1C84-4614-98E6-7D7A7827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162"/>
            <a:ext cx="9144000" cy="4703441"/>
          </a:xfrm>
          <a:prstGeom prst="rect">
            <a:avLst/>
          </a:prstGeom>
        </p:spPr>
      </p:pic>
      <p:sp>
        <p:nvSpPr>
          <p:cNvPr id="3" name="TextBox 4"/>
          <p:cNvSpPr txBox="1"/>
          <p:nvPr/>
        </p:nvSpPr>
        <p:spPr>
          <a:xfrm>
            <a:off x="1043608" y="1628800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4800" dirty="0">
                <a:solidFill>
                  <a:srgbClr val="7030A0"/>
                </a:solidFill>
                <a:ea typeface="HY강B" pitchFamily="18" charset="-127"/>
              </a:rPr>
              <a:t>비트맵 구조</a:t>
            </a:r>
            <a:endParaRPr lang="ko-KR" altLang="en-US" sz="4800" dirty="0">
              <a:solidFill>
                <a:srgbClr val="7030A0"/>
              </a:solidFill>
              <a:latin typeface="+mj-lt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CA775-4E5D-419B-BDDB-8D62316D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비트맵 구조체 작성하기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03B131-B03D-4C26-8FEF-5066B6E84447}"/>
              </a:ext>
            </a:extLst>
          </p:cNvPr>
          <p:cNvSpPr/>
          <p:nvPr/>
        </p:nvSpPr>
        <p:spPr>
          <a:xfrm>
            <a:off x="395536" y="1484784"/>
            <a:ext cx="82089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typedef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struct</a:t>
            </a:r>
            <a:r>
              <a:rPr lang="ko-KR" altLang="en-US" sz="1600" dirty="0"/>
              <a:t> _BITMAPINFOHEADER     // BMP 비트맵 정보 헤더 구조체(DIB 헤더)</a:t>
            </a:r>
          </a:p>
          <a:p>
            <a:r>
              <a:rPr lang="ko-KR" altLang="en-US" sz="1600" dirty="0"/>
              <a:t>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unsigned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  </a:t>
            </a:r>
            <a:r>
              <a:rPr lang="ko-KR" altLang="en-US" sz="1600" dirty="0" err="1"/>
              <a:t>biSize</a:t>
            </a:r>
            <a:r>
              <a:rPr lang="ko-KR" altLang="en-US" sz="1600" dirty="0"/>
              <a:t>;           // 현재 구조체의 크기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           </a:t>
            </a:r>
            <a:r>
              <a:rPr lang="ko-KR" altLang="en-US" sz="1600" dirty="0" err="1"/>
              <a:t>biWidth</a:t>
            </a:r>
            <a:r>
              <a:rPr lang="ko-KR" altLang="en-US" sz="1600" dirty="0"/>
              <a:t>;          // 비트맵 이미지의 가로 크기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           </a:t>
            </a:r>
            <a:r>
              <a:rPr lang="ko-KR" altLang="en-US" sz="1600" dirty="0" err="1"/>
              <a:t>biHeight</a:t>
            </a:r>
            <a:r>
              <a:rPr lang="ko-KR" altLang="en-US" sz="1600" dirty="0"/>
              <a:t>;         // 비트맵 이미지의 세로 크기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unsigned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short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biPlanes</a:t>
            </a:r>
            <a:r>
              <a:rPr lang="ko-KR" altLang="en-US" sz="1600" dirty="0"/>
              <a:t>;         // 사용하는 색상판의 수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unsigned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short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biBitCount</a:t>
            </a:r>
            <a:r>
              <a:rPr lang="ko-KR" altLang="en-US" sz="1600" dirty="0"/>
              <a:t>;       // 픽셀 하나를 표현하는 비트 수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unsigned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  </a:t>
            </a:r>
            <a:r>
              <a:rPr lang="ko-KR" altLang="en-US" sz="1600" dirty="0" err="1"/>
              <a:t>biCompression</a:t>
            </a:r>
            <a:r>
              <a:rPr lang="ko-KR" altLang="en-US" sz="1600" dirty="0"/>
              <a:t>;    // 압축 방식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unsigned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  </a:t>
            </a:r>
            <a:r>
              <a:rPr lang="ko-KR" altLang="en-US" sz="1600" dirty="0" err="1"/>
              <a:t>biSizeImage</a:t>
            </a:r>
            <a:r>
              <a:rPr lang="ko-KR" altLang="en-US" sz="1600" dirty="0"/>
              <a:t>;      // 비트맵 이미지의 픽셀 데이터 크기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           </a:t>
            </a:r>
            <a:r>
              <a:rPr lang="ko-KR" altLang="en-US" sz="1600" dirty="0" err="1"/>
              <a:t>biXPelsPerMeter</a:t>
            </a:r>
            <a:r>
              <a:rPr lang="ko-KR" altLang="en-US" sz="1600" dirty="0"/>
              <a:t>;  // 그림의 가로 해상도(</a:t>
            </a:r>
            <a:r>
              <a:rPr lang="ko-KR" altLang="en-US" sz="1600" dirty="0" err="1"/>
              <a:t>미터당</a:t>
            </a:r>
            <a:r>
              <a:rPr lang="ko-KR" altLang="en-US" sz="1600" dirty="0"/>
              <a:t> 픽셀)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           </a:t>
            </a:r>
            <a:r>
              <a:rPr lang="ko-KR" altLang="en-US" sz="1600" dirty="0" err="1"/>
              <a:t>biYPelsPerMeter</a:t>
            </a:r>
            <a:r>
              <a:rPr lang="ko-KR" altLang="en-US" sz="1600" dirty="0"/>
              <a:t>;  // 그림의 세로 해상도(</a:t>
            </a:r>
            <a:r>
              <a:rPr lang="ko-KR" altLang="en-US" sz="1600" dirty="0" err="1"/>
              <a:t>미터당</a:t>
            </a:r>
            <a:r>
              <a:rPr lang="ko-KR" altLang="en-US" sz="1600" dirty="0"/>
              <a:t> 픽셀)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unsigned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  </a:t>
            </a:r>
            <a:r>
              <a:rPr lang="ko-KR" altLang="en-US" sz="1600" dirty="0" err="1"/>
              <a:t>biClrUsed</a:t>
            </a:r>
            <a:r>
              <a:rPr lang="ko-KR" altLang="en-US" sz="1600" dirty="0"/>
              <a:t>;        // 색상 테이블에서 실제 사용되는 색상 수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unsigned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  </a:t>
            </a:r>
            <a:r>
              <a:rPr lang="ko-KR" altLang="en-US" sz="1600" dirty="0" err="1"/>
              <a:t>biClrImportant</a:t>
            </a:r>
            <a:r>
              <a:rPr lang="ko-KR" altLang="en-US" sz="1600" dirty="0"/>
              <a:t>;   // 비트맵을 표현하기 위해 필요한 색상 인덱스 수</a:t>
            </a:r>
          </a:p>
          <a:p>
            <a:r>
              <a:rPr lang="ko-KR" altLang="en-US" sz="1600" dirty="0"/>
              <a:t>} BITMAPINFOHEADER;</a:t>
            </a:r>
          </a:p>
        </p:txBody>
      </p:sp>
    </p:spTree>
    <p:extLst>
      <p:ext uri="{BB962C8B-B14F-4D97-AF65-F5344CB8AC3E}">
        <p14:creationId xmlns:p14="http://schemas.microsoft.com/office/powerpoint/2010/main" val="280957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CA775-4E5D-419B-BDDB-8D62316D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비트맵 구조체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29E0A8-9230-44E5-A67D-A69BBA6569CE}"/>
              </a:ext>
            </a:extLst>
          </p:cNvPr>
          <p:cNvSpPr/>
          <p:nvPr/>
        </p:nvSpPr>
        <p:spPr>
          <a:xfrm>
            <a:off x="505603" y="1340768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typedef</a:t>
            </a:r>
            <a:r>
              <a:rPr lang="ko-KR" altLang="en-US" dirty="0"/>
              <a:t> </a:t>
            </a:r>
            <a:r>
              <a:rPr lang="ko-KR" altLang="en-US" dirty="0" err="1"/>
              <a:t>struct</a:t>
            </a:r>
            <a:r>
              <a:rPr lang="ko-KR" altLang="en-US" dirty="0"/>
              <a:t> _RGBTRIPLE            // 24비트 비트맵 이미지의 픽셀 구조체</a:t>
            </a:r>
          </a:p>
          <a:p>
            <a:r>
              <a:rPr lang="ko-KR" altLang="en-US" dirty="0"/>
              <a:t>{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unsigned</a:t>
            </a:r>
            <a:r>
              <a:rPr lang="ko-KR" altLang="en-US" dirty="0"/>
              <a:t> </a:t>
            </a:r>
            <a:r>
              <a:rPr lang="ko-KR" altLang="en-US" dirty="0" err="1"/>
              <a:t>char</a:t>
            </a:r>
            <a:r>
              <a:rPr lang="ko-KR" altLang="en-US" dirty="0"/>
              <a:t> </a:t>
            </a:r>
            <a:r>
              <a:rPr lang="ko-KR" altLang="en-US" dirty="0" err="1"/>
              <a:t>rgbtBlue</a:t>
            </a:r>
            <a:r>
              <a:rPr lang="ko-KR" altLang="en-US" dirty="0"/>
              <a:t>;          // 파랑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unsigned</a:t>
            </a:r>
            <a:r>
              <a:rPr lang="ko-KR" altLang="en-US" dirty="0"/>
              <a:t> </a:t>
            </a:r>
            <a:r>
              <a:rPr lang="ko-KR" altLang="en-US" dirty="0" err="1"/>
              <a:t>char</a:t>
            </a:r>
            <a:r>
              <a:rPr lang="ko-KR" altLang="en-US" dirty="0"/>
              <a:t> </a:t>
            </a:r>
            <a:r>
              <a:rPr lang="ko-KR" altLang="en-US" dirty="0" err="1"/>
              <a:t>rgbtGreen</a:t>
            </a:r>
            <a:r>
              <a:rPr lang="ko-KR" altLang="en-US" dirty="0"/>
              <a:t>;         // 초록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unsigned</a:t>
            </a:r>
            <a:r>
              <a:rPr lang="ko-KR" altLang="en-US" dirty="0"/>
              <a:t> </a:t>
            </a:r>
            <a:r>
              <a:rPr lang="ko-KR" altLang="en-US" dirty="0" err="1"/>
              <a:t>char</a:t>
            </a:r>
            <a:r>
              <a:rPr lang="ko-KR" altLang="en-US" dirty="0"/>
              <a:t> </a:t>
            </a:r>
            <a:r>
              <a:rPr lang="ko-KR" altLang="en-US" dirty="0" err="1"/>
              <a:t>rgbtRed</a:t>
            </a:r>
            <a:r>
              <a:rPr lang="ko-KR" altLang="en-US" dirty="0"/>
              <a:t>;           // 빨강</a:t>
            </a:r>
          </a:p>
          <a:p>
            <a:r>
              <a:rPr lang="ko-KR" altLang="en-US" dirty="0"/>
              <a:t>} RGBTRIPLE;</a:t>
            </a:r>
          </a:p>
          <a:p>
            <a:endParaRPr lang="ko-KR" altLang="en-US" dirty="0"/>
          </a:p>
          <a:p>
            <a:r>
              <a:rPr lang="ko-KR" altLang="en-US" dirty="0"/>
              <a:t>#</a:t>
            </a:r>
            <a:r>
              <a:rPr lang="ko-KR" altLang="en-US" dirty="0" err="1"/>
              <a:t>pragma</a:t>
            </a:r>
            <a:r>
              <a:rPr lang="ko-KR" altLang="en-US" dirty="0"/>
              <a:t> </a:t>
            </a:r>
            <a:r>
              <a:rPr lang="ko-KR" altLang="en-US" dirty="0" err="1"/>
              <a:t>pack</a:t>
            </a:r>
            <a:r>
              <a:rPr lang="ko-KR" altLang="en-US" dirty="0"/>
              <a:t>(</a:t>
            </a:r>
            <a:r>
              <a:rPr lang="ko-KR" altLang="en-US" dirty="0" err="1"/>
              <a:t>pop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846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A2329-3E71-4A83-A0D4-A9CD0F56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Bmp </a:t>
            </a:r>
            <a:r>
              <a:rPr lang="ko-KR" altLang="en-US" dirty="0"/>
              <a:t>읽기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0BD5DC9-CF0E-4620-9644-44C75BE6016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244056" y="1658937"/>
            <a:ext cx="28003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4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C9E0C-0389-4C86-AC9C-EF9D3481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Bmp </a:t>
            </a:r>
            <a:r>
              <a:rPr lang="ko-KR" altLang="en-US" dirty="0"/>
              <a:t>읽기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D8F01F-7C4D-44BE-96B3-5E0332497B1F}"/>
              </a:ext>
            </a:extLst>
          </p:cNvPr>
          <p:cNvSpPr/>
          <p:nvPr/>
        </p:nvSpPr>
        <p:spPr>
          <a:xfrm>
            <a:off x="233518" y="1196752"/>
            <a:ext cx="867696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main</a:t>
            </a:r>
            <a:r>
              <a:rPr lang="ko-KR" altLang="en-US" sz="1600" dirty="0"/>
              <a:t>()</a:t>
            </a:r>
          </a:p>
          <a:p>
            <a:r>
              <a:rPr lang="ko-KR" altLang="en-US" sz="1600" dirty="0"/>
              <a:t>{</a:t>
            </a:r>
          </a:p>
          <a:p>
            <a:r>
              <a:rPr lang="ko-KR" altLang="en-US" sz="1600" dirty="0"/>
              <a:t>    FILE *</a:t>
            </a:r>
            <a:r>
              <a:rPr lang="ko-KR" altLang="en-US" sz="1600" dirty="0" err="1"/>
              <a:t>fpBmp</a:t>
            </a:r>
            <a:r>
              <a:rPr lang="ko-KR" altLang="en-US" sz="1600" dirty="0"/>
              <a:t>;                    // 비트맵 파일 포인터</a:t>
            </a:r>
          </a:p>
          <a:p>
            <a:r>
              <a:rPr lang="ko-KR" altLang="en-US" sz="1600" dirty="0"/>
              <a:t>    FILE *</a:t>
            </a:r>
            <a:r>
              <a:rPr lang="ko-KR" altLang="en-US" sz="1600" dirty="0" err="1"/>
              <a:t>fpTxt</a:t>
            </a:r>
            <a:r>
              <a:rPr lang="ko-KR" altLang="en-US" sz="1600" dirty="0"/>
              <a:t>;                    // 텍스트 파일 포인터</a:t>
            </a:r>
          </a:p>
          <a:p>
            <a:r>
              <a:rPr lang="ko-KR" altLang="en-US" sz="1600" dirty="0"/>
              <a:t>    BITMAPFILEHEADER </a:t>
            </a:r>
            <a:r>
              <a:rPr lang="ko-KR" altLang="en-US" sz="1600" dirty="0" err="1"/>
              <a:t>fileHeader</a:t>
            </a:r>
            <a:r>
              <a:rPr lang="ko-KR" altLang="en-US" sz="1600" dirty="0"/>
              <a:t>;    // 비트맵 파일 헤더 구조체 변수</a:t>
            </a:r>
          </a:p>
          <a:p>
            <a:r>
              <a:rPr lang="ko-KR" altLang="en-US" sz="1600" dirty="0"/>
              <a:t>    BITMAPINFOHEADER </a:t>
            </a:r>
            <a:r>
              <a:rPr lang="ko-KR" altLang="en-US" sz="1600" dirty="0" err="1"/>
              <a:t>infoHeader</a:t>
            </a:r>
            <a:r>
              <a:rPr lang="ko-KR" altLang="en-US" sz="1600" dirty="0"/>
              <a:t>;    // 비트맵 정보 헤더 구조체 변수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unsigned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char</a:t>
            </a:r>
            <a:r>
              <a:rPr lang="ko-KR" altLang="en-US" sz="1600" dirty="0"/>
              <a:t> *</a:t>
            </a:r>
            <a:r>
              <a:rPr lang="ko-KR" altLang="en-US" sz="1600" dirty="0" err="1"/>
              <a:t>image</a:t>
            </a:r>
            <a:r>
              <a:rPr lang="ko-KR" altLang="en-US" sz="1600" dirty="0"/>
              <a:t>;    // 픽셀 데이터 포인터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size</a:t>
            </a:r>
            <a:r>
              <a:rPr lang="ko-KR" altLang="en-US" sz="1600" dirty="0"/>
              <a:t>;                // 픽셀 데이터 크기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width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height</a:t>
            </a:r>
            <a:r>
              <a:rPr lang="ko-KR" altLang="en-US" sz="1600" dirty="0"/>
              <a:t>;       // 비트맵 이미지의 가로, 세로 크기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padding</a:t>
            </a:r>
            <a:r>
              <a:rPr lang="ko-KR" altLang="en-US" sz="1600" dirty="0"/>
              <a:t>;             // 픽셀 데이터의 가로 크기가 4의 배수가 아닐 때 남는 공간의 크기</a:t>
            </a:r>
          </a:p>
        </p:txBody>
      </p:sp>
    </p:spTree>
    <p:extLst>
      <p:ext uri="{BB962C8B-B14F-4D97-AF65-F5344CB8AC3E}">
        <p14:creationId xmlns:p14="http://schemas.microsoft.com/office/powerpoint/2010/main" val="116009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C9E0C-0389-4C86-AC9C-EF9D3481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Bmp </a:t>
            </a:r>
            <a:r>
              <a:rPr lang="ko-KR" altLang="en-US" dirty="0"/>
              <a:t>읽기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B4E061-3FEF-49FD-8744-3BCB3BAC58AF}"/>
              </a:ext>
            </a:extLst>
          </p:cNvPr>
          <p:cNvSpPr/>
          <p:nvPr/>
        </p:nvSpPr>
        <p:spPr>
          <a:xfrm>
            <a:off x="539552" y="1196752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/>
              <a:t>fpBmp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fopen</a:t>
            </a:r>
            <a:r>
              <a:rPr lang="ko-KR" altLang="en-US" sz="1400" dirty="0"/>
              <a:t>("Lenna80x80.bmp", "</a:t>
            </a:r>
            <a:r>
              <a:rPr lang="ko-KR" altLang="en-US" sz="1400" dirty="0" err="1"/>
              <a:t>rb</a:t>
            </a:r>
            <a:r>
              <a:rPr lang="ko-KR" altLang="en-US" sz="1400" dirty="0"/>
              <a:t>");    // 비트맵 파일을 바이너리 모드로 열기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fpBmp</a:t>
            </a:r>
            <a:r>
              <a:rPr lang="ko-KR" altLang="en-US" sz="1400" dirty="0"/>
              <a:t> == NULL)   // 파일 열기에 실패하면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0;        // 프로그램 종료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// 비트맵 파일 헤더 읽기. 읽기에 실패하면 파일 포인터를 닫고 프로그램 종료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fread</a:t>
            </a:r>
            <a:r>
              <a:rPr lang="ko-KR" altLang="en-US" sz="1400" dirty="0"/>
              <a:t>(&amp;</a:t>
            </a:r>
            <a:r>
              <a:rPr lang="ko-KR" altLang="en-US" sz="1400" dirty="0" err="1"/>
              <a:t>fileHeader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sizeof</a:t>
            </a:r>
            <a:r>
              <a:rPr lang="ko-KR" altLang="en-US" sz="1400" dirty="0"/>
              <a:t>(BITMAPFILEHEADER), 1, </a:t>
            </a:r>
            <a:r>
              <a:rPr lang="ko-KR" altLang="en-US" sz="1400" dirty="0" err="1"/>
              <a:t>fpBmp</a:t>
            </a:r>
            <a:r>
              <a:rPr lang="ko-KR" altLang="en-US" sz="1400" dirty="0"/>
              <a:t>) &lt; 1)</a:t>
            </a:r>
          </a:p>
          <a:p>
            <a:r>
              <a:rPr lang="ko-KR" altLang="en-US" sz="1400" dirty="0"/>
              <a:t>   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fclose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fpBmp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0;</a:t>
            </a:r>
          </a:p>
          <a:p>
            <a:r>
              <a:rPr lang="ko-KR" altLang="en-US" sz="1400" dirty="0"/>
              <a:t>    }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// 매직 넘버가 </a:t>
            </a:r>
            <a:r>
              <a:rPr lang="ko-KR" altLang="en-US" sz="1400" dirty="0" err="1"/>
              <a:t>MB가</a:t>
            </a:r>
            <a:r>
              <a:rPr lang="ko-KR" altLang="en-US" sz="1400" dirty="0"/>
              <a:t> 맞는지 확인(2바이트 크기의 </a:t>
            </a:r>
            <a:r>
              <a:rPr lang="ko-KR" altLang="en-US" sz="1400" dirty="0" err="1"/>
              <a:t>BM을</a:t>
            </a:r>
            <a:r>
              <a:rPr lang="ko-KR" altLang="en-US" sz="1400" dirty="0"/>
              <a:t> 리틀 </a:t>
            </a:r>
            <a:r>
              <a:rPr lang="ko-KR" altLang="en-US" sz="1400" dirty="0" err="1"/>
              <a:t>엔디언으로</a:t>
            </a:r>
            <a:r>
              <a:rPr lang="ko-KR" altLang="en-US" sz="1400" dirty="0"/>
              <a:t> 읽었으므로 </a:t>
            </a:r>
            <a:r>
              <a:rPr lang="ko-KR" altLang="en-US" sz="1400" dirty="0" err="1"/>
              <a:t>MB가</a:t>
            </a:r>
            <a:r>
              <a:rPr lang="ko-KR" altLang="en-US" sz="1400" dirty="0"/>
              <a:t> 됨)</a:t>
            </a:r>
          </a:p>
          <a:p>
            <a:r>
              <a:rPr lang="ko-KR" altLang="en-US" sz="1400" dirty="0"/>
              <a:t>    // 매직 넘버가 맞지 않으면 프로그램 종료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fileHeader.bfType</a:t>
            </a:r>
            <a:r>
              <a:rPr lang="ko-KR" altLang="en-US" sz="1400" dirty="0"/>
              <a:t> != 'MB')</a:t>
            </a:r>
          </a:p>
          <a:p>
            <a:r>
              <a:rPr lang="ko-KR" altLang="en-US" sz="1400" dirty="0"/>
              <a:t>   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fclose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fpBmp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0;</a:t>
            </a:r>
          </a:p>
          <a:p>
            <a:r>
              <a:rPr lang="ko-KR" altLang="en-US" sz="1400" dirty="0"/>
              <a:t>    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BB350C-2B69-4843-A29E-8904B377A446}"/>
              </a:ext>
            </a:extLst>
          </p:cNvPr>
          <p:cNvSpPr/>
          <p:nvPr/>
        </p:nvSpPr>
        <p:spPr>
          <a:xfrm>
            <a:off x="558456" y="5103674"/>
            <a:ext cx="8045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fread</a:t>
            </a:r>
            <a:r>
              <a:rPr lang="ko-KR" altLang="en-US" dirty="0"/>
              <a:t> 함수로 </a:t>
            </a:r>
            <a:r>
              <a:rPr lang="ko-KR" altLang="en-US" dirty="0" err="1"/>
              <a:t>sizeof</a:t>
            </a:r>
            <a:r>
              <a:rPr lang="ko-KR" altLang="en-US" dirty="0"/>
              <a:t>(BITMAPFILEHEADER)만큼 1번 읽었을 때 읽기에 성공하면 읽은 횟수 1을 반환</a:t>
            </a:r>
            <a:endParaRPr lang="en-US" altLang="ko-KR" dirty="0"/>
          </a:p>
          <a:p>
            <a:r>
              <a:rPr lang="ko-KR" altLang="en-US" dirty="0"/>
              <a:t>실패하면 1보다 작은 수를 반환</a:t>
            </a:r>
            <a:endParaRPr lang="en-US" altLang="ko-KR" dirty="0"/>
          </a:p>
          <a:p>
            <a:r>
              <a:rPr lang="ko-KR" altLang="en-US" dirty="0"/>
              <a:t>파일 읽기에 실패했을 때는 파일 포인터를 닫고 프로그램을 종료</a:t>
            </a:r>
          </a:p>
        </p:txBody>
      </p:sp>
    </p:spTree>
    <p:extLst>
      <p:ext uri="{BB962C8B-B14F-4D97-AF65-F5344CB8AC3E}">
        <p14:creationId xmlns:p14="http://schemas.microsoft.com/office/powerpoint/2010/main" val="2861600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C9E0C-0389-4C86-AC9C-EF9D3481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Bmp </a:t>
            </a:r>
            <a:r>
              <a:rPr lang="ko-KR" altLang="en-US" dirty="0"/>
              <a:t>읽기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3E3F76-22A8-442A-A4FF-4AF28F9051E1}"/>
              </a:ext>
            </a:extLst>
          </p:cNvPr>
          <p:cNvSpPr/>
          <p:nvPr/>
        </p:nvSpPr>
        <p:spPr>
          <a:xfrm>
            <a:off x="899592" y="1268760"/>
            <a:ext cx="756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// 비트맵 정보 헤더 읽기. 읽기에 실패하면 파일 포인터를 닫고 프로그램 종료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fread</a:t>
            </a:r>
            <a:r>
              <a:rPr lang="ko-KR" altLang="en-US" dirty="0"/>
              <a:t>(&amp;</a:t>
            </a:r>
            <a:r>
              <a:rPr lang="ko-KR" altLang="en-US" dirty="0" err="1"/>
              <a:t>infoHeader</a:t>
            </a:r>
            <a:r>
              <a:rPr lang="ko-KR" altLang="en-US" dirty="0"/>
              <a:t>, </a:t>
            </a:r>
            <a:r>
              <a:rPr lang="ko-KR" altLang="en-US" dirty="0" err="1"/>
              <a:t>sizeof</a:t>
            </a:r>
            <a:r>
              <a:rPr lang="ko-KR" altLang="en-US" dirty="0"/>
              <a:t>(BITMAPINFOHEADER), 1, </a:t>
            </a:r>
            <a:r>
              <a:rPr lang="ko-KR" altLang="en-US" dirty="0" err="1"/>
              <a:t>fpBmp</a:t>
            </a:r>
            <a:r>
              <a:rPr lang="ko-KR" altLang="en-US" dirty="0"/>
              <a:t>) &lt; 1)</a:t>
            </a:r>
          </a:p>
          <a:p>
            <a:r>
              <a:rPr lang="ko-KR" altLang="en-US" dirty="0"/>
              <a:t>    {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fclose</a:t>
            </a:r>
            <a:r>
              <a:rPr lang="ko-KR" altLang="en-US" dirty="0"/>
              <a:t>(</a:t>
            </a:r>
            <a:r>
              <a:rPr lang="ko-KR" altLang="en-US" dirty="0" err="1"/>
              <a:t>fpBmp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0;</a:t>
            </a:r>
          </a:p>
          <a:p>
            <a:r>
              <a:rPr lang="ko-KR" altLang="en-US" dirty="0"/>
              <a:t>    }</a:t>
            </a:r>
          </a:p>
          <a:p>
            <a:endParaRPr lang="ko-KR" altLang="en-US" dirty="0"/>
          </a:p>
          <a:p>
            <a:r>
              <a:rPr lang="ko-KR" altLang="en-US" dirty="0"/>
              <a:t>    // 24비트 비트맵이 아니면 프로그램 종료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infoHeader.biBitCount</a:t>
            </a:r>
            <a:r>
              <a:rPr lang="ko-KR" altLang="en-US" dirty="0"/>
              <a:t> != 24)</a:t>
            </a:r>
          </a:p>
          <a:p>
            <a:r>
              <a:rPr lang="ko-KR" altLang="en-US" dirty="0"/>
              <a:t>    {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fclose</a:t>
            </a:r>
            <a:r>
              <a:rPr lang="ko-KR" altLang="en-US" dirty="0"/>
              <a:t>(</a:t>
            </a:r>
            <a:r>
              <a:rPr lang="ko-KR" altLang="en-US" dirty="0" err="1"/>
              <a:t>fpBmp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0;</a:t>
            </a:r>
          </a:p>
          <a:p>
            <a:r>
              <a:rPr lang="ko-KR" altLang="en-US" dirty="0"/>
              <a:t>    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FFD47F-8FFE-4021-9F9D-97A3BFBBA2C3}"/>
              </a:ext>
            </a:extLst>
          </p:cNvPr>
          <p:cNvSpPr/>
          <p:nvPr/>
        </p:nvSpPr>
        <p:spPr>
          <a:xfrm>
            <a:off x="683320" y="5445224"/>
            <a:ext cx="7777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 = </a:t>
            </a:r>
            <a:r>
              <a:rPr lang="ko-KR" altLang="en-US" dirty="0" err="1"/>
              <a:t>infoHeader.biSizeImage</a:t>
            </a:r>
            <a:r>
              <a:rPr lang="ko-KR" altLang="en-US" dirty="0"/>
              <a:t>;    // 픽셀 데이터 크기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= </a:t>
            </a:r>
            <a:r>
              <a:rPr lang="ko-KR" altLang="en-US" dirty="0" err="1"/>
              <a:t>infoHeader.biWidth</a:t>
            </a:r>
            <a:r>
              <a:rPr lang="ko-KR" altLang="en-US" dirty="0"/>
              <a:t>;       // 비트맵 이미지의 가로 크기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height</a:t>
            </a:r>
            <a:r>
              <a:rPr lang="ko-KR" altLang="en-US" dirty="0"/>
              <a:t> = </a:t>
            </a:r>
            <a:r>
              <a:rPr lang="ko-KR" altLang="en-US" dirty="0" err="1"/>
              <a:t>infoHeader.biHeight</a:t>
            </a:r>
            <a:r>
              <a:rPr lang="ko-KR" altLang="en-US" dirty="0"/>
              <a:t>;     // 비트맵 이미지의 세로 크기</a:t>
            </a:r>
          </a:p>
        </p:txBody>
      </p:sp>
    </p:spTree>
    <p:extLst>
      <p:ext uri="{BB962C8B-B14F-4D97-AF65-F5344CB8AC3E}">
        <p14:creationId xmlns:p14="http://schemas.microsoft.com/office/powerpoint/2010/main" val="1827573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C9E0C-0389-4C86-AC9C-EF9D3481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Bmp </a:t>
            </a:r>
            <a:r>
              <a:rPr lang="ko-KR" altLang="en-US" dirty="0"/>
              <a:t>읽기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1C5B4EB-8D40-4D39-AB10-84BB64BD969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39750" y="1819443"/>
            <a:ext cx="8208963" cy="415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7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 bwMode="auto">
          <a:xfrm>
            <a:off x="-1642" y="1556792"/>
            <a:ext cx="9144000" cy="252028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i="0" kern="1200" baseline="0">
                <a:solidFill>
                  <a:schemeClr val="accent6"/>
                </a:solidFill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26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E6CB9-9C22-4F17-9567-BBCD8793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비트맵 파일 포맷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76C54-F480-498C-90CA-BCE5984E849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비트맵 파일은 바이너리 형식</a:t>
            </a:r>
            <a:endParaRPr lang="en-US" altLang="ko-KR" dirty="0"/>
          </a:p>
          <a:p>
            <a:r>
              <a:rPr lang="ko-KR" altLang="en-US" dirty="0"/>
              <a:t>메모장 등 텍스트 편집기로 열어도 내용을 알아볼 수 없음</a:t>
            </a:r>
            <a:endParaRPr lang="en-US" altLang="ko-KR" dirty="0"/>
          </a:p>
          <a:p>
            <a:r>
              <a:rPr lang="ko-KR" altLang="en-US" dirty="0"/>
              <a:t>비트맵 파일에서 픽셀 정보를 읽으려면 먼저 비트맵 파일의 구조를 알아야 함</a:t>
            </a:r>
            <a:endParaRPr lang="en-US" altLang="ko-KR" dirty="0"/>
          </a:p>
          <a:p>
            <a:r>
              <a:rPr lang="ko-KR" altLang="en-US" dirty="0"/>
              <a:t>픽셀 하나를 몇 비트로 저장 </a:t>
            </a:r>
            <a:r>
              <a:rPr lang="ko-KR" altLang="en-US" dirty="0" err="1"/>
              <a:t>하느냐에</a:t>
            </a:r>
            <a:r>
              <a:rPr lang="ko-KR" altLang="en-US" dirty="0"/>
              <a:t> 따라 구조가 달라짐</a:t>
            </a:r>
            <a:endParaRPr lang="en-US" altLang="ko-KR" dirty="0"/>
          </a:p>
          <a:p>
            <a:r>
              <a:rPr lang="en-US" altLang="ko-KR" dirty="0"/>
              <a:t>24</a:t>
            </a:r>
            <a:r>
              <a:rPr lang="ko-KR" altLang="en-US" dirty="0"/>
              <a:t>비트 </a:t>
            </a:r>
            <a:r>
              <a:rPr lang="ko-KR" altLang="en-US" dirty="0" err="1"/>
              <a:t>트루컬러는</a:t>
            </a:r>
            <a:r>
              <a:rPr lang="ko-KR" altLang="en-US" dirty="0"/>
              <a:t> 따로 색상 테이블이 없음</a:t>
            </a:r>
          </a:p>
        </p:txBody>
      </p:sp>
    </p:spTree>
    <p:extLst>
      <p:ext uri="{BB962C8B-B14F-4D97-AF65-F5344CB8AC3E}">
        <p14:creationId xmlns:p14="http://schemas.microsoft.com/office/powerpoint/2010/main" val="310291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E6CB9-9C22-4F17-9567-BBCD8793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비트맵 파일 포맷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A94DB62-9054-4DE8-87F1-079D4730595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39750" y="1709305"/>
            <a:ext cx="8208963" cy="437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E6CB9-9C22-4F17-9567-BBCD8793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비트맵 파일 포맷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76C54-F480-498C-90CA-BCE5984E849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비트맵 파일 헤더</a:t>
            </a:r>
            <a:endParaRPr lang="en-US" altLang="ko-KR" dirty="0"/>
          </a:p>
          <a:p>
            <a:pPr lvl="1"/>
            <a:r>
              <a:rPr lang="ko-KR" altLang="en-US" dirty="0"/>
              <a:t>비트맵 파일 식별 정보</a:t>
            </a:r>
            <a:endParaRPr lang="en-US" altLang="ko-KR" dirty="0"/>
          </a:p>
          <a:p>
            <a:pPr lvl="1"/>
            <a:r>
              <a:rPr lang="ko-KR" altLang="en-US" dirty="0"/>
              <a:t>파일 크기</a:t>
            </a:r>
            <a:endParaRPr lang="en-US" altLang="ko-KR" dirty="0"/>
          </a:p>
          <a:p>
            <a:pPr lvl="1"/>
            <a:r>
              <a:rPr lang="ko-KR" altLang="en-US" dirty="0"/>
              <a:t>데이터 위치 등의 정보</a:t>
            </a:r>
            <a:endParaRPr lang="en-US" altLang="ko-KR" dirty="0"/>
          </a:p>
          <a:p>
            <a:r>
              <a:rPr lang="en-US" altLang="ko-KR" dirty="0"/>
              <a:t>DIB(Device Independent Bitmap) </a:t>
            </a:r>
            <a:r>
              <a:rPr lang="ko-KR" altLang="en-US" dirty="0"/>
              <a:t>헤더</a:t>
            </a:r>
            <a:endParaRPr lang="en-US" altLang="ko-KR" dirty="0"/>
          </a:p>
          <a:p>
            <a:pPr lvl="1"/>
            <a:r>
              <a:rPr lang="ko-KR" altLang="en-US" dirty="0"/>
              <a:t>가로</a:t>
            </a:r>
            <a:r>
              <a:rPr lang="en-US" altLang="ko-KR" dirty="0"/>
              <a:t>, </a:t>
            </a:r>
            <a:r>
              <a:rPr lang="ko-KR" altLang="en-US" dirty="0"/>
              <a:t>세로 크기</a:t>
            </a:r>
            <a:endParaRPr lang="en-US" altLang="ko-KR" dirty="0"/>
          </a:p>
          <a:p>
            <a:pPr lvl="1"/>
            <a:r>
              <a:rPr lang="ko-KR" altLang="en-US" dirty="0"/>
              <a:t>해상도</a:t>
            </a:r>
            <a:endParaRPr lang="en-US" altLang="ko-KR" dirty="0"/>
          </a:p>
          <a:p>
            <a:pPr lvl="1"/>
            <a:r>
              <a:rPr lang="ko-KR" altLang="en-US" dirty="0"/>
              <a:t>픽셀의 비트 수 등 그림의 자세한 정보</a:t>
            </a:r>
            <a:endParaRPr lang="en-US" altLang="ko-KR" dirty="0"/>
          </a:p>
          <a:p>
            <a:r>
              <a:rPr lang="ko-KR" altLang="en-US" dirty="0"/>
              <a:t>픽셀 데이터</a:t>
            </a:r>
            <a:endParaRPr lang="en-US" altLang="ko-KR" dirty="0"/>
          </a:p>
          <a:p>
            <a:pPr lvl="1"/>
            <a:r>
              <a:rPr lang="ko-KR" altLang="en-US" dirty="0"/>
              <a:t>그림 파일의 실제 색상 정보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픽셀당 색상 수가 </a:t>
            </a:r>
            <a:r>
              <a:rPr lang="en-US" altLang="ko-KR" dirty="0"/>
              <a:t>16</a:t>
            </a:r>
            <a:r>
              <a:rPr lang="ko-KR" altLang="en-US" dirty="0"/>
              <a:t>비트 미만일 때는 색상 테이블에 따로 색상 정보를 저장하고</a:t>
            </a:r>
            <a:r>
              <a:rPr lang="en-US" altLang="ko-KR" dirty="0"/>
              <a:t>, </a:t>
            </a:r>
            <a:r>
              <a:rPr lang="ko-KR" altLang="en-US" dirty="0"/>
              <a:t>픽셀 데이터에서는 색상 테이블의 인덱스를 저장</a:t>
            </a:r>
            <a:endParaRPr lang="en-US" altLang="ko-KR" dirty="0"/>
          </a:p>
          <a:p>
            <a:pPr lvl="1"/>
            <a:r>
              <a:rPr lang="en-US" altLang="ko-KR" dirty="0"/>
              <a:t>24</a:t>
            </a:r>
            <a:r>
              <a:rPr lang="ko-KR" altLang="en-US" dirty="0"/>
              <a:t>색 비트맵 파일을 사용할 것이므로 색상 테이블은 처리하지 않음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37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CA775-4E5D-419B-BDDB-8D62316D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비트맵 파일 헤더</a:t>
            </a:r>
            <a:r>
              <a:rPr lang="en-US" altLang="ko-KR" dirty="0"/>
              <a:t>(BITMAPFILEHEADER)</a:t>
            </a:r>
            <a:r>
              <a:rPr lang="ko-KR" altLang="en-US" dirty="0"/>
              <a:t>의 구조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D110040-F8A2-4B47-9ADB-63C7CDB9B6E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33541" y="1484784"/>
            <a:ext cx="8208963" cy="223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8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CA775-4E5D-419B-BDDB-8D62316D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비트맵 정보 헤더</a:t>
            </a:r>
            <a:r>
              <a:rPr lang="en-US" altLang="ko-KR" dirty="0"/>
              <a:t>(BITMAPINFOHEADER)</a:t>
            </a:r>
            <a:r>
              <a:rPr lang="ko-KR" altLang="en-US" dirty="0"/>
              <a:t>의 구조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DAE2CBF-3782-4BE1-A735-5A974049FEC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129506" y="1373187"/>
            <a:ext cx="70294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6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CA775-4E5D-419B-BDDB-8D62316D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색상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92B4F-ACE6-4096-BDC9-B098F5665AB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24</a:t>
            </a:r>
            <a:r>
              <a:rPr lang="ko-KR" altLang="en-US" dirty="0"/>
              <a:t>비트 비트맵은 픽셀</a:t>
            </a:r>
            <a:r>
              <a:rPr lang="en-US" altLang="ko-KR" dirty="0"/>
              <a:t>(RGBTRIPLE)</a:t>
            </a:r>
          </a:p>
          <a:p>
            <a:pPr lvl="1"/>
            <a:r>
              <a:rPr lang="ko-KR" altLang="en-US" dirty="0"/>
              <a:t>파랑</a:t>
            </a:r>
            <a:r>
              <a:rPr lang="en-US" altLang="ko-KR" dirty="0"/>
              <a:t>(B),</a:t>
            </a:r>
            <a:r>
              <a:rPr lang="ko-KR" altLang="en-US" dirty="0"/>
              <a:t>초록</a:t>
            </a:r>
            <a:r>
              <a:rPr lang="en-US" altLang="ko-KR" dirty="0"/>
              <a:t>(G), </a:t>
            </a:r>
            <a:r>
              <a:rPr lang="ko-KR" altLang="en-US" dirty="0"/>
              <a:t>빨강</a:t>
            </a:r>
            <a:r>
              <a:rPr lang="en-US" altLang="ko-KR" dirty="0"/>
              <a:t>(R) </a:t>
            </a:r>
            <a:r>
              <a:rPr lang="ko-KR" altLang="en-US" dirty="0"/>
              <a:t>순서로 저장</a:t>
            </a:r>
            <a:endParaRPr lang="en-US" altLang="ko-KR" dirty="0"/>
          </a:p>
          <a:p>
            <a:pPr lvl="1"/>
            <a:r>
              <a:rPr lang="ko-KR" altLang="en-US" dirty="0"/>
              <a:t>각 색상의 크기는 </a:t>
            </a:r>
            <a:r>
              <a:rPr lang="en-US" altLang="ko-KR" dirty="0"/>
              <a:t>1</a:t>
            </a:r>
            <a:r>
              <a:rPr lang="ko-KR" altLang="en-US" dirty="0"/>
              <a:t>바이트</a:t>
            </a:r>
            <a:r>
              <a:rPr lang="en-US" altLang="ko-KR" dirty="0"/>
              <a:t>(8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24</a:t>
            </a:r>
            <a:r>
              <a:rPr lang="ko-KR" altLang="en-US" dirty="0"/>
              <a:t>비트 칼라는 픽셀당 </a:t>
            </a:r>
            <a:r>
              <a:rPr lang="en-US" altLang="ko-KR" dirty="0"/>
              <a:t>3</a:t>
            </a:r>
            <a:r>
              <a:rPr lang="ko-KR" altLang="en-US" dirty="0"/>
              <a:t>바이트를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9FC538-80A5-4901-999F-1CED5921A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83930"/>
            <a:ext cx="2838450" cy="1524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E8B97D-0C4E-44BB-B01F-D889BFF2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897" y="2983930"/>
            <a:ext cx="5124671" cy="282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7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CA775-4E5D-419B-BDDB-8D62316D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색상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92B4F-ACE6-4096-BDC9-B098F5665AB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색상이 파랑</a:t>
            </a:r>
            <a:r>
              <a:rPr lang="en-US" altLang="ko-KR" dirty="0"/>
              <a:t>, </a:t>
            </a:r>
            <a:r>
              <a:rPr lang="ko-KR" altLang="en-US" dirty="0"/>
              <a:t>초록</a:t>
            </a:r>
            <a:r>
              <a:rPr lang="en-US" altLang="ko-KR" dirty="0"/>
              <a:t>, </a:t>
            </a:r>
            <a:r>
              <a:rPr lang="ko-KR" altLang="en-US" dirty="0"/>
              <a:t>빨강 </a:t>
            </a:r>
            <a:r>
              <a:rPr lang="en-US" altLang="ko-KR" dirty="0"/>
              <a:t>3</a:t>
            </a:r>
            <a:r>
              <a:rPr lang="ko-KR" altLang="en-US" dirty="0"/>
              <a:t>색이라서 </a:t>
            </a:r>
            <a:r>
              <a:rPr lang="en-US" altLang="ko-KR" dirty="0"/>
              <a:t>RGBTRIPLE </a:t>
            </a:r>
            <a:r>
              <a:rPr lang="ko-KR" altLang="en-US" dirty="0"/>
              <a:t>구조체의 이름에 </a:t>
            </a:r>
            <a:r>
              <a:rPr lang="en-US" altLang="ko-KR" dirty="0"/>
              <a:t>triple</a:t>
            </a:r>
          </a:p>
          <a:p>
            <a:r>
              <a:rPr lang="ko-KR" altLang="en-US" dirty="0"/>
              <a:t>구조체 멤버에서 </a:t>
            </a:r>
            <a:r>
              <a:rPr lang="en-US" altLang="ko-KR" dirty="0" err="1"/>
              <a:t>rgb</a:t>
            </a:r>
            <a:r>
              <a:rPr lang="en-US" altLang="ko-KR" dirty="0"/>
              <a:t> </a:t>
            </a:r>
            <a:r>
              <a:rPr lang="ko-KR" altLang="en-US" dirty="0"/>
              <a:t>뒤에 붙는 </a:t>
            </a:r>
            <a:r>
              <a:rPr lang="en-US" altLang="ko-KR" dirty="0"/>
              <a:t>t</a:t>
            </a:r>
            <a:r>
              <a:rPr lang="ko-KR" altLang="en-US" dirty="0"/>
              <a:t>도 </a:t>
            </a:r>
            <a:r>
              <a:rPr lang="en-US" altLang="ko-KR" dirty="0"/>
              <a:t>triple</a:t>
            </a:r>
            <a:r>
              <a:rPr lang="ko-KR" altLang="en-US" dirty="0"/>
              <a:t>을 의미</a:t>
            </a:r>
            <a:endParaRPr lang="en-US" altLang="ko-KR" dirty="0"/>
          </a:p>
          <a:p>
            <a:r>
              <a:rPr lang="en-US" altLang="ko-KR" dirty="0"/>
              <a:t>MSDN </a:t>
            </a:r>
            <a:r>
              <a:rPr lang="ko-KR" altLang="en-US" dirty="0"/>
              <a:t>참조</a:t>
            </a:r>
            <a:endParaRPr lang="en-US" altLang="ko-KR" dirty="0"/>
          </a:p>
          <a:p>
            <a:pPr lvl="1"/>
            <a:r>
              <a:rPr lang="en-US" altLang="ko-KR" dirty="0"/>
              <a:t>BITMAPFILEHEADER: https://msdn.microsoft.com/ko-kr/library/windows/desktop/dd183374(v=vs.85).aspx </a:t>
            </a:r>
          </a:p>
          <a:p>
            <a:pPr lvl="1"/>
            <a:r>
              <a:rPr lang="en-US" altLang="ko-KR" dirty="0"/>
              <a:t>•BITMAPINFOHEADER: https://msdn.microsoft.com/ko-kr/library/windows/desktop/dd183376(v=vs.85).aspx </a:t>
            </a:r>
          </a:p>
          <a:p>
            <a:pPr lvl="1"/>
            <a:r>
              <a:rPr lang="en-US" altLang="ko-KR" dirty="0"/>
              <a:t>•RGBTRIPLE: https://msdn.microsoft.com/ko-kr/library/windows/desktop/dd162939(v=vs.85).aspx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64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CA775-4E5D-419B-BDDB-8D62316D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비트맵 구조체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4AB39B-5472-4C49-B5BC-A71744C625F9}"/>
              </a:ext>
            </a:extLst>
          </p:cNvPr>
          <p:cNvSpPr/>
          <p:nvPr/>
        </p:nvSpPr>
        <p:spPr>
          <a:xfrm>
            <a:off x="683568" y="1196752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</a:t>
            </a:r>
            <a:r>
              <a:rPr lang="ko-KR" altLang="en-US" dirty="0" err="1"/>
              <a:t>pragma</a:t>
            </a:r>
            <a:r>
              <a:rPr lang="ko-KR" altLang="en-US" dirty="0"/>
              <a:t> </a:t>
            </a:r>
            <a:r>
              <a:rPr lang="ko-KR" altLang="en-US" dirty="0" err="1"/>
              <a:t>pack</a:t>
            </a:r>
            <a:r>
              <a:rPr lang="ko-KR" altLang="en-US" dirty="0"/>
              <a:t>(</a:t>
            </a:r>
            <a:r>
              <a:rPr lang="ko-KR" altLang="en-US" dirty="0" err="1"/>
              <a:t>push</a:t>
            </a:r>
            <a:r>
              <a:rPr lang="ko-KR" altLang="en-US" dirty="0"/>
              <a:t>, 1)                // 구조체를 1바이트 크기로 정렬</a:t>
            </a:r>
          </a:p>
          <a:p>
            <a:endParaRPr lang="ko-KR" altLang="en-US" dirty="0"/>
          </a:p>
          <a:p>
            <a:r>
              <a:rPr lang="ko-KR" altLang="en-US" dirty="0" err="1"/>
              <a:t>typedef</a:t>
            </a:r>
            <a:r>
              <a:rPr lang="ko-KR" altLang="en-US" dirty="0"/>
              <a:t> </a:t>
            </a:r>
            <a:r>
              <a:rPr lang="ko-KR" altLang="en-US" dirty="0" err="1"/>
              <a:t>struct</a:t>
            </a:r>
            <a:r>
              <a:rPr lang="ko-KR" altLang="en-US" dirty="0"/>
              <a:t> _BITMAPFILEHEADER     // BMP 비트맵 파일 헤더 구조체</a:t>
            </a:r>
          </a:p>
          <a:p>
            <a:r>
              <a:rPr lang="ko-KR" altLang="en-US" dirty="0"/>
              <a:t>{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unsigned</a:t>
            </a:r>
            <a:r>
              <a:rPr lang="ko-KR" altLang="en-US" dirty="0"/>
              <a:t> </a:t>
            </a:r>
            <a:r>
              <a:rPr lang="ko-KR" altLang="en-US" dirty="0" err="1"/>
              <a:t>short</a:t>
            </a:r>
            <a:r>
              <a:rPr lang="ko-KR" altLang="en-US" dirty="0"/>
              <a:t> </a:t>
            </a:r>
            <a:r>
              <a:rPr lang="ko-KR" altLang="en-US" dirty="0" err="1"/>
              <a:t>bfType</a:t>
            </a:r>
            <a:r>
              <a:rPr lang="ko-KR" altLang="en-US" dirty="0"/>
              <a:t>;           // BMP 파일 매직 넘버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unsigned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  </a:t>
            </a:r>
            <a:r>
              <a:rPr lang="ko-KR" altLang="en-US" dirty="0" err="1"/>
              <a:t>bfSize</a:t>
            </a:r>
            <a:r>
              <a:rPr lang="ko-KR" altLang="en-US" dirty="0"/>
              <a:t>;           // 파일 크기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unsigned</a:t>
            </a:r>
            <a:r>
              <a:rPr lang="ko-KR" altLang="en-US" dirty="0"/>
              <a:t> </a:t>
            </a:r>
            <a:r>
              <a:rPr lang="ko-KR" altLang="en-US" dirty="0" err="1"/>
              <a:t>short</a:t>
            </a:r>
            <a:r>
              <a:rPr lang="ko-KR" altLang="en-US" dirty="0"/>
              <a:t> bfReserved1;      // 예약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unsigned</a:t>
            </a:r>
            <a:r>
              <a:rPr lang="ko-KR" altLang="en-US" dirty="0"/>
              <a:t> </a:t>
            </a:r>
            <a:r>
              <a:rPr lang="ko-KR" altLang="en-US" dirty="0" err="1"/>
              <a:t>short</a:t>
            </a:r>
            <a:r>
              <a:rPr lang="ko-KR" altLang="en-US" dirty="0"/>
              <a:t> bfReserved2;      // 예약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unsigned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  </a:t>
            </a:r>
            <a:r>
              <a:rPr lang="ko-KR" altLang="en-US" dirty="0" err="1"/>
              <a:t>bfOffBits</a:t>
            </a:r>
            <a:r>
              <a:rPr lang="ko-KR" altLang="en-US" dirty="0"/>
              <a:t>;        // 비트맵 데이터의 시작 위치</a:t>
            </a:r>
          </a:p>
          <a:p>
            <a:r>
              <a:rPr lang="ko-KR" altLang="en-US" dirty="0"/>
              <a:t>} BITMAPFILEHEADER;</a:t>
            </a:r>
          </a:p>
        </p:txBody>
      </p:sp>
    </p:spTree>
    <p:extLst>
      <p:ext uri="{BB962C8B-B14F-4D97-AF65-F5344CB8AC3E}">
        <p14:creationId xmlns:p14="http://schemas.microsoft.com/office/powerpoint/2010/main" val="208444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5170</TotalTime>
  <Words>915</Words>
  <Application>Microsoft Office PowerPoint</Application>
  <PresentationFormat>화면 슬라이드 쇼(4:3)</PresentationFormat>
  <Paragraphs>124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HY강B</vt:lpstr>
      <vt:lpstr>HY견고딕</vt:lpstr>
      <vt:lpstr>굴림</vt:lpstr>
      <vt:lpstr>맑은 고딕</vt:lpstr>
      <vt:lpstr>Arial</vt:lpstr>
      <vt:lpstr>Tahoma</vt:lpstr>
      <vt:lpstr>Wingdings</vt:lpstr>
      <vt:lpstr>Office 테마</vt:lpstr>
      <vt:lpstr>PowerPoint 프레젠테이션</vt:lpstr>
      <vt:lpstr>비트맵 파일 포맷</vt:lpstr>
      <vt:lpstr>비트맵 파일 포맷</vt:lpstr>
      <vt:lpstr>비트맵 파일 포맷</vt:lpstr>
      <vt:lpstr>비트맵 파일 헤더(BITMAPFILEHEADER)의 구조</vt:lpstr>
      <vt:lpstr>비트맵 정보 헤더(BITMAPINFOHEADER)의 구조</vt:lpstr>
      <vt:lpstr>색상 구조</vt:lpstr>
      <vt:lpstr>색상 구조</vt:lpstr>
      <vt:lpstr>비트맵 구조체 작성하기</vt:lpstr>
      <vt:lpstr>비트맵 구조체 작성하기</vt:lpstr>
      <vt:lpstr>비트맵 구조체 작성하기</vt:lpstr>
      <vt:lpstr>Bmp 읽기</vt:lpstr>
      <vt:lpstr>Bmp 읽기</vt:lpstr>
      <vt:lpstr>Bmp 읽기</vt:lpstr>
      <vt:lpstr>Bmp 읽기</vt:lpstr>
      <vt:lpstr>Bmp 읽기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vision</cp:lastModifiedBy>
  <cp:revision>618</cp:revision>
  <dcterms:created xsi:type="dcterms:W3CDTF">2012-07-11T10:23:22Z</dcterms:created>
  <dcterms:modified xsi:type="dcterms:W3CDTF">2018-10-19T14:01:32Z</dcterms:modified>
</cp:coreProperties>
</file>