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25454-D948-470B-821D-322C1B224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AD65F3-98E7-44E2-B01F-FD4AD2A37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77F296-AA8D-477C-AE9F-827B9C9C9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6609-90CF-4A3D-9F8D-8025403D6FE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96CA5-D6A5-495F-B5B2-5776D3A7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0FCA44-269E-432C-BADF-0D2EDD9B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AC89-5986-424E-9405-999953C3E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92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9795B-C159-4E65-A6A3-E52A2DD1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B3A921-F299-40F5-8462-10A552203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7F838-9E52-49D8-9C80-8F545A922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6609-90CF-4A3D-9F8D-8025403D6FE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5A8EE-8C84-4483-A378-99AA73DF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AFC79-3214-402F-9432-F00B8874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AC89-5986-424E-9405-999953C3E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67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A95EBA-9037-437E-B946-A6C5707F6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175674-EC35-4840-955D-8E92D1D1A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4BBF36-FAF7-487E-AADD-F2AF30F3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6609-90CF-4A3D-9F8D-8025403D6FE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D2FA1-76C2-4B19-8C18-F32A1AD7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B5BE4-0B8E-4931-BF54-880EAA13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AC89-5986-424E-9405-999953C3E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09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ABB30-7D37-4CCF-8082-6E18177E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4B3A99-D4C6-4D6C-AADE-E3DA3D90F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5B942-35E5-42D9-BFE5-0C9DB602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6609-90CF-4A3D-9F8D-8025403D6FE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7750AD-2593-4F8C-AE2A-B6046E39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80D48-6B49-483E-A8DC-9F915BC5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AC89-5986-424E-9405-999953C3E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14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CBF47-5471-48BF-8F5A-43709168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C5D7D6-2B30-4448-B858-A26D4E048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0C7F1-EBD1-45E2-844A-6C637D2F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6609-90CF-4A3D-9F8D-8025403D6FE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B41BF7-295B-4736-9A30-B04A7B98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F6E9C5-B32B-4789-8FEB-F1EECFAE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AC89-5986-424E-9405-999953C3E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27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4513D-B277-4B85-A2E0-4552AB55C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8D240C-EDE5-4254-94D0-E2F10B1F6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A1F60F-AFE4-4E71-99A3-D3E498DAC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79FAAC-ADCD-453E-B65E-91DE17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6609-90CF-4A3D-9F8D-8025403D6FE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A4D225-A13C-4767-A281-F5CE97C3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6710A5-9AC2-4FBC-8626-49C214AE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AC89-5986-424E-9405-999953C3E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44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AA70A-D19D-4E99-ABAF-160C1382B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D26CA2-3375-4BD6-9F27-C0805324F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A12C80-02C5-4F89-8BAB-581EAAC81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A90D1E-A4F6-4019-A2EF-2A00BB26C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36814D-883B-4714-B347-2CD953A13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3912D7-1FC4-46D0-85A1-C6C741DB3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6609-90CF-4A3D-9F8D-8025403D6FE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30C970-1BAD-4D3E-B6B5-C3E1A99B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994D79-C05C-49DE-89BC-7864C651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AC89-5986-424E-9405-999953C3E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29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27C8D-0C12-4CFE-91B0-C7AB541E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0286A3-41A3-43EB-B4ED-4E26A73F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6609-90CF-4A3D-9F8D-8025403D6FE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EA6D3F-A4B5-4FC2-A1CA-433BBDE1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7E5AE-810C-43E4-9611-EE6E3D23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AC89-5986-424E-9405-999953C3E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01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7C031B-2652-4494-AC6F-20B35592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6609-90CF-4A3D-9F8D-8025403D6FE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720A65-796E-4773-BB81-03D4F62E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E1F424-3143-4864-A85D-50E49043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AC89-5986-424E-9405-999953C3E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48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C8A89-E5AA-4F97-835F-8DB78E2B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0F0FE-E23E-45B1-BF4E-90B80945E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CD53B3-B264-4D11-ACDB-010F6ADB0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718D76-A943-4388-8D6A-359D82D0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6609-90CF-4A3D-9F8D-8025403D6FE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4C8E9C-15AE-40E7-90E9-1AABC97B8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7D83A7-F5BC-4BA9-80F6-844A50F3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AC89-5986-424E-9405-999953C3E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47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577DA-D82D-4635-8431-A615A046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FAD315-A2C9-4FCE-9BF5-73FA78FD3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C61BAB-FAC1-411C-9A04-7C2E114EF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921C42-829E-4E7C-B05E-00B77D4B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6609-90CF-4A3D-9F8D-8025403D6FE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9C43D-CE19-42F2-B7DE-418C4D10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0ECDCD-22BB-468C-8FAD-0B26A224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AC89-5986-424E-9405-999953C3E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9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01533F-0B40-4EA4-ACC9-DB76334F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485582-F188-4B77-A4D0-F43A20EB5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F8603-0FF2-4DC7-8619-D06739B3D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96609-90CF-4A3D-9F8D-8025403D6FE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4C36F-A510-47CF-BF1C-A98D75960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DA5E8-262E-4758-B628-BCF8CBF60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9AC89-5986-424E-9405-999953C3E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36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996E4-EE98-4C91-9A02-24F617683F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22DAE9-DBC7-413D-B98A-16C3BB32CA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64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9CBE3-1F98-4017-99AE-2778EA79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4월12일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A235E5B-ABF4-4A0E-8332-CDD5CA21D5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072462"/>
              </p:ext>
            </p:extLst>
          </p:nvPr>
        </p:nvGraphicFramePr>
        <p:xfrm>
          <a:off x="2496000" y="3477419"/>
          <a:ext cx="7200001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8312">
                  <a:extLst>
                    <a:ext uri="{9D8B030D-6E8A-4147-A177-3AD203B41FA5}">
                      <a16:colId xmlns:a16="http://schemas.microsoft.com/office/drawing/2014/main" val="2631823192"/>
                    </a:ext>
                  </a:extLst>
                </a:gridCol>
                <a:gridCol w="1340260">
                  <a:extLst>
                    <a:ext uri="{9D8B030D-6E8A-4147-A177-3AD203B41FA5}">
                      <a16:colId xmlns:a16="http://schemas.microsoft.com/office/drawing/2014/main" val="1989656664"/>
                    </a:ext>
                  </a:extLst>
                </a:gridCol>
                <a:gridCol w="3771429">
                  <a:extLst>
                    <a:ext uri="{9D8B030D-6E8A-4147-A177-3AD203B41FA5}">
                      <a16:colId xmlns:a16="http://schemas.microsoft.com/office/drawing/2014/main" val="127191675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일자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이름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업무내용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90588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2021-04-12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김삼쓰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* 날짜 고려하기</a:t>
                      </a:r>
                      <a:br>
                        <a:rPr lang="ko-KR" altLang="en-US" sz="1400" u="none" strike="noStrike">
                          <a:effectLst/>
                        </a:rPr>
                      </a:br>
                      <a:r>
                        <a:rPr lang="ko-KR" altLang="en-US" sz="1400" u="none" strike="noStrike">
                          <a:effectLst/>
                        </a:rPr>
                        <a:t>* 물품 개수 확인하기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3226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2021-04-12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김이투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* 날짜 고려하기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2494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2021-04-12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김일원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* 일하기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17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3EF08-6E44-4C3B-BD10-7344A0B3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4월11일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35F6323-3E91-482A-9440-36DDC72BBF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692947"/>
              </p:ext>
            </p:extLst>
          </p:nvPr>
        </p:nvGraphicFramePr>
        <p:xfrm>
          <a:off x="2496001" y="3267869"/>
          <a:ext cx="7199999" cy="1531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1320">
                  <a:extLst>
                    <a:ext uri="{9D8B030D-6E8A-4147-A177-3AD203B41FA5}">
                      <a16:colId xmlns:a16="http://schemas.microsoft.com/office/drawing/2014/main" val="3922220896"/>
                    </a:ext>
                  </a:extLst>
                </a:gridCol>
                <a:gridCol w="1104728">
                  <a:extLst>
                    <a:ext uri="{9D8B030D-6E8A-4147-A177-3AD203B41FA5}">
                      <a16:colId xmlns:a16="http://schemas.microsoft.com/office/drawing/2014/main" val="387752183"/>
                    </a:ext>
                  </a:extLst>
                </a:gridCol>
                <a:gridCol w="4373951">
                  <a:extLst>
                    <a:ext uri="{9D8B030D-6E8A-4147-A177-3AD203B41FA5}">
                      <a16:colId xmlns:a16="http://schemas.microsoft.com/office/drawing/2014/main" val="296653368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일자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이름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업무내용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3602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2021-04-11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김삼쓰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* 구입할 책 확인 및 비용 산성</a:t>
                      </a:r>
                      <a:br>
                        <a:rPr lang="ko-KR" altLang="en-US" sz="1400" u="none" strike="noStrike">
                          <a:effectLst/>
                        </a:rPr>
                      </a:b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494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2021-04-11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김이투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* 구입할 책 선정하기</a:t>
                      </a:r>
                      <a:br>
                        <a:rPr lang="ko-KR" altLang="en-US" sz="1400" u="none" strike="noStrike">
                          <a:effectLst/>
                        </a:rPr>
                      </a:br>
                      <a:r>
                        <a:rPr lang="ko-KR" altLang="en-US" sz="1400" u="none" strike="noStrike">
                          <a:effectLst/>
                        </a:rPr>
                        <a:t>* 물품 주문하기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56505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2021-04-11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김일원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* 책 구매하기</a:t>
                      </a:r>
                      <a:br>
                        <a:rPr lang="ko-KR" altLang="en-US" sz="1400" u="none" strike="noStrike" dirty="0">
                          <a:effectLst/>
                        </a:rPr>
                      </a:br>
                      <a:r>
                        <a:rPr lang="ko-KR" altLang="en-US" sz="1400" u="none" strike="noStrike" dirty="0">
                          <a:effectLst/>
                        </a:rPr>
                        <a:t>* 택배 배송 내역 조회하기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800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23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B1A20-8F1B-4E53-8FD6-216BE8CB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4월10일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A957DBC-EBEC-4688-8F0C-8F14BB64D4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801545"/>
              </p:ext>
            </p:extLst>
          </p:nvPr>
        </p:nvGraphicFramePr>
        <p:xfrm>
          <a:off x="2496000" y="3582194"/>
          <a:ext cx="7200001" cy="891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25424">
                  <a:extLst>
                    <a:ext uri="{9D8B030D-6E8A-4147-A177-3AD203B41FA5}">
                      <a16:colId xmlns:a16="http://schemas.microsoft.com/office/drawing/2014/main" val="1153656851"/>
                    </a:ext>
                  </a:extLst>
                </a:gridCol>
                <a:gridCol w="1749153">
                  <a:extLst>
                    <a:ext uri="{9D8B030D-6E8A-4147-A177-3AD203B41FA5}">
                      <a16:colId xmlns:a16="http://schemas.microsoft.com/office/drawing/2014/main" val="3772063646"/>
                    </a:ext>
                  </a:extLst>
                </a:gridCol>
                <a:gridCol w="2725424">
                  <a:extLst>
                    <a:ext uri="{9D8B030D-6E8A-4147-A177-3AD203B41FA5}">
                      <a16:colId xmlns:a16="http://schemas.microsoft.com/office/drawing/2014/main" val="325138079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일자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이름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업무내용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57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2021-04-10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김삼쓰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* 아침 먹기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84029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2021-04-10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김이투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* 저녁 먹기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1219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2021-04-10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김일원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* 점심 먹기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689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86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0AF9F-5323-4EDD-A41C-63D9C0EB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4월9일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6D314FF-8F30-40D0-B1AA-C9006415B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499342"/>
              </p:ext>
            </p:extLst>
          </p:nvPr>
        </p:nvGraphicFramePr>
        <p:xfrm>
          <a:off x="2496000" y="3477419"/>
          <a:ext cx="7200001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6471">
                  <a:extLst>
                    <a:ext uri="{9D8B030D-6E8A-4147-A177-3AD203B41FA5}">
                      <a16:colId xmlns:a16="http://schemas.microsoft.com/office/drawing/2014/main" val="15939089"/>
                    </a:ext>
                  </a:extLst>
                </a:gridCol>
                <a:gridCol w="1011765">
                  <a:extLst>
                    <a:ext uri="{9D8B030D-6E8A-4147-A177-3AD203B41FA5}">
                      <a16:colId xmlns:a16="http://schemas.microsoft.com/office/drawing/2014/main" val="2277735268"/>
                    </a:ext>
                  </a:extLst>
                </a:gridCol>
                <a:gridCol w="4611765">
                  <a:extLst>
                    <a:ext uri="{9D8B030D-6E8A-4147-A177-3AD203B41FA5}">
                      <a16:colId xmlns:a16="http://schemas.microsoft.com/office/drawing/2014/main" val="420775429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일자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이름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업무내용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18967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2021-04-09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김삼쓰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* 업무 역량 파악 </a:t>
                      </a:r>
                      <a:br>
                        <a:rPr lang="ko-KR" altLang="en-US" sz="1400" u="none" strike="noStrike">
                          <a:effectLst/>
                        </a:rPr>
                      </a:br>
                      <a:r>
                        <a:rPr lang="ko-KR" altLang="en-US" sz="1400" u="none" strike="noStrike">
                          <a:effectLst/>
                        </a:rPr>
                        <a:t>* 진행 상황 파악 및 업무 선정하기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224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2021-04-09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김이투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* 업무 역량 파악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인성 검사하기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2905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2021-04-09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김일원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* 업무 발주 확인</a:t>
                      </a:r>
                      <a:r>
                        <a:rPr lang="en-US" altLang="ko-KR" sz="1400" u="none" strike="noStrike" dirty="0">
                          <a:effectLst/>
                        </a:rPr>
                        <a:t>/ </a:t>
                      </a:r>
                      <a:r>
                        <a:rPr lang="ko-KR" altLang="en-US" sz="1400" u="none" strike="noStrike" dirty="0">
                          <a:effectLst/>
                        </a:rPr>
                        <a:t>출고 준비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966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555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01D78-5166-4866-A7D6-D1002B067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4월8일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5EC8837-1F23-4576-9700-D57EDA52E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04644"/>
              </p:ext>
            </p:extLst>
          </p:nvPr>
        </p:nvGraphicFramePr>
        <p:xfrm>
          <a:off x="2496001" y="3372644"/>
          <a:ext cx="7199999" cy="1318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1320">
                  <a:extLst>
                    <a:ext uri="{9D8B030D-6E8A-4147-A177-3AD203B41FA5}">
                      <a16:colId xmlns:a16="http://schemas.microsoft.com/office/drawing/2014/main" val="2719340992"/>
                    </a:ext>
                  </a:extLst>
                </a:gridCol>
                <a:gridCol w="1104728">
                  <a:extLst>
                    <a:ext uri="{9D8B030D-6E8A-4147-A177-3AD203B41FA5}">
                      <a16:colId xmlns:a16="http://schemas.microsoft.com/office/drawing/2014/main" val="1267844216"/>
                    </a:ext>
                  </a:extLst>
                </a:gridCol>
                <a:gridCol w="4373951">
                  <a:extLst>
                    <a:ext uri="{9D8B030D-6E8A-4147-A177-3AD203B41FA5}">
                      <a16:colId xmlns:a16="http://schemas.microsoft.com/office/drawing/2014/main" val="154493808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일자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이름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업무내용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8256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2021-04-08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김삼쓰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* 보고드리기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44875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2021-04-08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김이투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* 교수님께 연락하기</a:t>
                      </a:r>
                      <a:br>
                        <a:rPr lang="ko-KR" altLang="en-US" sz="1400" u="none" strike="noStrike">
                          <a:effectLst/>
                        </a:rPr>
                      </a:br>
                      <a:r>
                        <a:rPr lang="ko-KR" altLang="en-US" sz="1400" u="none" strike="noStrike">
                          <a:effectLst/>
                        </a:rPr>
                        <a:t>* 메일 확인하기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49459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2021-04-08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김일원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* 시험 기간 정보 및 과목 확인</a:t>
                      </a:r>
                      <a:br>
                        <a:rPr lang="ko-KR" altLang="en-US" sz="1400" u="none" strike="noStrike" dirty="0">
                          <a:effectLst/>
                        </a:rPr>
                      </a:br>
                      <a:r>
                        <a:rPr lang="ko-KR" altLang="en-US" sz="1400" u="none" strike="noStrike" dirty="0">
                          <a:effectLst/>
                        </a:rPr>
                        <a:t>* 메일 확인하기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448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727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AF696-FF98-4CB4-B72A-90DA55D2A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4월7일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DAD3EE2-BECA-49CF-A16E-10FEF21DD7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600738"/>
              </p:ext>
            </p:extLst>
          </p:nvPr>
        </p:nvGraphicFramePr>
        <p:xfrm>
          <a:off x="2496000" y="3267869"/>
          <a:ext cx="7200000" cy="1531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5229">
                  <a:extLst>
                    <a:ext uri="{9D8B030D-6E8A-4147-A177-3AD203B41FA5}">
                      <a16:colId xmlns:a16="http://schemas.microsoft.com/office/drawing/2014/main" val="2159176837"/>
                    </a:ext>
                  </a:extLst>
                </a:gridCol>
                <a:gridCol w="946789">
                  <a:extLst>
                    <a:ext uri="{9D8B030D-6E8A-4147-A177-3AD203B41FA5}">
                      <a16:colId xmlns:a16="http://schemas.microsoft.com/office/drawing/2014/main" val="1576934836"/>
                    </a:ext>
                  </a:extLst>
                </a:gridCol>
                <a:gridCol w="4777982">
                  <a:extLst>
                    <a:ext uri="{9D8B030D-6E8A-4147-A177-3AD203B41FA5}">
                      <a16:colId xmlns:a16="http://schemas.microsoft.com/office/drawing/2014/main" val="45712390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일자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이름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업무내용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75662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2021-04-07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김삼쓰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* 네이버 금융에서 주식 추이 살펴보기</a:t>
                      </a:r>
                      <a:br>
                        <a:rPr lang="ko-KR" altLang="en-US" sz="1400" u="none" strike="noStrike">
                          <a:effectLst/>
                        </a:rPr>
                      </a:br>
                      <a:r>
                        <a:rPr lang="ko-KR" altLang="en-US" sz="1400" u="none" strike="noStrike">
                          <a:effectLst/>
                        </a:rPr>
                        <a:t>* 관련 시세를 엑셀로 작성하기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09078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2021-04-07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김이투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* 나라장터에서 첨부파일 다운</a:t>
                      </a:r>
                      <a:br>
                        <a:rPr lang="ko-KR" altLang="en-US" sz="1400" u="none" strike="noStrike">
                          <a:effectLst/>
                        </a:rPr>
                      </a:br>
                      <a:r>
                        <a:rPr lang="ko-KR" altLang="en-US" sz="1400" u="none" strike="noStrike">
                          <a:effectLst/>
                        </a:rPr>
                        <a:t>* 영업 실적 메일로 발송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2196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2021-04-07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김일원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* 나라장터에서 공고 확인</a:t>
                      </a:r>
                      <a:br>
                        <a:rPr lang="ko-KR" altLang="en-US" sz="1400" u="none" strike="noStrike" dirty="0">
                          <a:effectLst/>
                        </a:rPr>
                      </a:br>
                      <a:r>
                        <a:rPr lang="ko-KR" altLang="en-US" sz="1400" u="none" strike="noStrike" dirty="0">
                          <a:effectLst/>
                        </a:rPr>
                        <a:t>* 영업 실적 확인 및 발송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733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37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2888F-EA84-4CB4-8F77-7FCF6D6B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4월6일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6AFA256-087A-44D1-9B87-FF8996E00A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745205"/>
              </p:ext>
            </p:extLst>
          </p:nvPr>
        </p:nvGraphicFramePr>
        <p:xfrm>
          <a:off x="2496000" y="3477419"/>
          <a:ext cx="7200000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7402">
                  <a:extLst>
                    <a:ext uri="{9D8B030D-6E8A-4147-A177-3AD203B41FA5}">
                      <a16:colId xmlns:a16="http://schemas.microsoft.com/office/drawing/2014/main" val="1888980282"/>
                    </a:ext>
                  </a:extLst>
                </a:gridCol>
                <a:gridCol w="935347">
                  <a:extLst>
                    <a:ext uri="{9D8B030D-6E8A-4147-A177-3AD203B41FA5}">
                      <a16:colId xmlns:a16="http://schemas.microsoft.com/office/drawing/2014/main" val="1916332635"/>
                    </a:ext>
                  </a:extLst>
                </a:gridCol>
                <a:gridCol w="4807251">
                  <a:extLst>
                    <a:ext uri="{9D8B030D-6E8A-4147-A177-3AD203B41FA5}">
                      <a16:colId xmlns:a16="http://schemas.microsoft.com/office/drawing/2014/main" val="221391068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일자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이름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업무내용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3234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2021-04-06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김삼쓰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* 마무리 메일 발송 및 보고하기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9267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2021-04-06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김이투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* 회의 과제 선정 및 발표자료 준비하기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0635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2021-04-06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김일원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* 회의 준비</a:t>
                      </a:r>
                      <a:br>
                        <a:rPr lang="ko-KR" altLang="en-US" sz="1400" u="none" strike="noStrike" dirty="0">
                          <a:effectLst/>
                        </a:rPr>
                      </a:br>
                      <a:r>
                        <a:rPr lang="ko-KR" altLang="en-US" sz="1400" u="none" strike="noStrike" dirty="0">
                          <a:effectLst/>
                        </a:rPr>
                        <a:t>* 과제 선정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20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12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237</Words>
  <Application>Microsoft Office PowerPoint</Application>
  <PresentationFormat>와이드스크린</PresentationFormat>
  <Paragraphs>91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4월12일</vt:lpstr>
      <vt:lpstr>4월11일</vt:lpstr>
      <vt:lpstr>4월10일</vt:lpstr>
      <vt:lpstr>4월9일</vt:lpstr>
      <vt:lpstr>4월8일</vt:lpstr>
      <vt:lpstr>4월7일</vt:lpstr>
      <vt:lpstr>4월6일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김유빈</dc:creator>
  <cp:lastModifiedBy>김유빈</cp:lastModifiedBy>
  <cp:revision>2</cp:revision>
  <dcterms:created xsi:type="dcterms:W3CDTF">2022-01-03T04:45:50Z</dcterms:created>
  <dcterms:modified xsi:type="dcterms:W3CDTF">2022-01-03T06:14:40Z</dcterms:modified>
</cp:coreProperties>
</file>