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1" r:id="rId6"/>
    <p:sldId id="258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0FF"/>
    <a:srgbClr val="FF257D"/>
    <a:srgbClr val="FF75AD"/>
    <a:srgbClr val="FF0066"/>
    <a:srgbClr val="FC8124"/>
    <a:srgbClr val="FDB783"/>
    <a:srgbClr val="FB6E05"/>
    <a:srgbClr val="DE5A00"/>
    <a:srgbClr val="CC5300"/>
    <a:srgbClr val="65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A450A-1C6D-4281-8042-11071B7F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AFF3FD-769D-4D91-9259-CF04E85D9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ED4C5F-2278-4D1A-AF84-327892D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D023E-B56F-476E-88E8-C581E532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B710B-9B8B-4DA5-9D78-855DFA96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9BE9C-B27B-4041-95B5-D02086D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4E248F-6551-49FA-8832-BBBE2588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5BD0E-C3A8-4573-AD3F-12D675F9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72D43-296A-4210-A60D-7D774BC4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D0F571-2035-415C-8986-B3E6BCC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86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D6D0A8-9353-4191-A3BD-4374509F5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206C21-7831-4F3F-9C75-BB2D1E5B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726C-64AD-4D4F-95CE-79F183D5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AA83A-28CC-4AC5-893E-65C1DEB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3C412-FAFE-4EEF-B291-B9018B9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1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90F7-A30F-43EF-AEFB-FAE4944B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1DE8B-2037-4ED4-BE7A-6D4F8441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A66E8-1751-422C-840C-CD16CE9D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A9201-06DC-4261-9BBF-9D53C75B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FE088-7EAB-4900-85C8-58E3793C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BC635-9853-41AE-9EC3-9364732C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486EC-280F-473F-B693-EF85A9C9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CD392-62AC-4759-A014-087C953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E7052-5A65-4A3A-B2EF-26E89DAF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8C15C-DCBB-4D0F-929B-1158CEAD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7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867C1-AE5C-41D6-8668-EA91A6F7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BB627-AD81-499D-ABD8-C3CBF87A9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381E0B-EB46-4677-8202-925049283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90AF2-4E95-4800-AA4E-BFC4937A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E2796B-BBC4-43A5-9A12-2D63CF1B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969EA2-D760-4E39-AA1E-AB89BC22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8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FDEC7-84A2-4669-AD80-F84DAA9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DC0AFE-66BD-4CF3-BB46-444FD173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2020E5-DCC4-475E-BED2-5DA613D30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276B4-9BE1-43E7-AD7C-03F112278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0A82C1-4C2A-411D-ACB7-E65ECC9A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C2CDBD-8CAE-4BF7-BC4C-DE5BB40D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761108-EB1D-458A-8EE0-A6958F2F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554E39-9B51-4E54-9041-B1923323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40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C4592-EDBF-4BC1-A599-5B58E1D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7D3AA5-B197-42A8-8C66-04D471BE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05E634-EFD5-4803-AE8F-3476AA8F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46487B-2ADF-469D-A77C-A9EC8217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4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54A5F2-E851-402D-B5D2-3FD0FFC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E3F00B-7B28-44B4-816D-7766088C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4D9CEC-A20A-4D16-9723-958DC200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51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C4FC9-57EF-4605-A110-CE90013A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78F83-D9F5-44AC-936B-F35DCE39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59021-7D27-4CEE-8ECB-0FC62CB8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3E4335-3D37-4F37-A249-C12DB41D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B81D6C-4F6D-40E5-8038-17736FC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046F10-8DEB-4DB7-9A1F-93DF872D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6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70159-7174-4EF1-A394-BA640D93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63F42D-44F5-4330-8369-58A8B40D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6DC0E8-5956-488A-BC2D-AB5E00D8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84E88F-C5A4-4DF3-BA18-F3C3CD9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660292-AD9B-47ED-87A6-85A9865E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65A691-B586-40BE-88F6-C0BCBD3D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249F43-8714-47EB-B33D-061563EA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8D1C81-FF21-4383-AEFA-C92BC6EB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9BED0-ED87-434B-A91C-8F69BB53F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07D7-5CE6-46FC-A93D-4119ACF2D226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AD42D0-2E3D-4DF8-B6A8-CE1CA74C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8B96F-1D70-45F3-8846-3371FB2A5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C5B-6D1B-4D5C-A210-C9635FD65F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2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B39AE615-6F18-4789-BB4C-ED2A1D43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57A6D3-0F03-41C5-8CD0-A86455F6A45D}"/>
              </a:ext>
            </a:extLst>
          </p:cNvPr>
          <p:cNvSpPr/>
          <p:nvPr/>
        </p:nvSpPr>
        <p:spPr>
          <a:xfrm>
            <a:off x="880233" y="197968"/>
            <a:ext cx="10195560" cy="7209155"/>
          </a:xfrm>
          <a:prstGeom prst="rect">
            <a:avLst/>
          </a:prstGeom>
        </p:spPr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8B635A5-94EB-41E7-8F2B-FE4E1701FC61}"/>
              </a:ext>
            </a:extLst>
          </p:cNvPr>
          <p:cNvGrpSpPr/>
          <p:nvPr/>
        </p:nvGrpSpPr>
        <p:grpSpPr>
          <a:xfrm>
            <a:off x="289056" y="197968"/>
            <a:ext cx="11613888" cy="6276621"/>
            <a:chOff x="-1028700" y="55397"/>
            <a:chExt cx="11613888" cy="627662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1C912C7-053C-4033-8668-AC53908917BF}"/>
                </a:ext>
              </a:extLst>
            </p:cNvPr>
            <p:cNvSpPr/>
            <p:nvPr/>
          </p:nvSpPr>
          <p:spPr>
            <a:xfrm>
              <a:off x="-1028700" y="284018"/>
              <a:ext cx="9050974" cy="6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 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テキスト ボックス 2">
              <a:extLst>
                <a:ext uri="{FF2B5EF4-FFF2-40B4-BE49-F238E27FC236}">
                  <a16:creationId xmlns:a16="http://schemas.microsoft.com/office/drawing/2014/main" id="{C7F977BC-F4E0-4F95-A2EB-D643DED14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1708" y="78257"/>
              <a:ext cx="1173480" cy="579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/>
              <a:r>
                <a:rPr lang="ja-JP" sz="1800" dirty="0">
                  <a:effectLst/>
                  <a:latin typeface="ＭＳ Ｐゴシック" panose="020B060007020508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白い部屋</a:t>
              </a:r>
              <a:endParaRPr lang="ja-JP" sz="1200" dirty="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A162EC4-D065-418B-8EC1-A9100CC60ED5}"/>
                </a:ext>
              </a:extLst>
            </p:cNvPr>
            <p:cNvSpPr/>
            <p:nvPr/>
          </p:nvSpPr>
          <p:spPr>
            <a:xfrm>
              <a:off x="4527549" y="55397"/>
              <a:ext cx="942109" cy="505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0000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ドア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EE43227-3313-4605-AA08-B7DB7458BE84}"/>
                </a:ext>
              </a:extLst>
            </p:cNvPr>
            <p:cNvSpPr/>
            <p:nvPr/>
          </p:nvSpPr>
          <p:spPr>
            <a:xfrm>
              <a:off x="4338025" y="2597221"/>
              <a:ext cx="1614171" cy="14000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FFFFFF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穴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9831621-4ABF-4713-B556-22A698AFA371}"/>
                </a:ext>
              </a:extLst>
            </p:cNvPr>
            <p:cNvSpPr/>
            <p:nvPr/>
          </p:nvSpPr>
          <p:spPr>
            <a:xfrm>
              <a:off x="4469583" y="2960500"/>
              <a:ext cx="1379342" cy="5056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FFFFFF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看板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E00254E-4CB6-4C64-A3F2-77019C64AB95}"/>
                </a:ext>
              </a:extLst>
            </p:cNvPr>
            <p:cNvSpPr/>
            <p:nvPr/>
          </p:nvSpPr>
          <p:spPr>
            <a:xfrm>
              <a:off x="4309047" y="5826253"/>
              <a:ext cx="1379342" cy="5056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0000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絵画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56B0278-B458-4A08-93DF-E67272E04ADE}"/>
                </a:ext>
              </a:extLst>
            </p:cNvPr>
            <p:cNvSpPr/>
            <p:nvPr/>
          </p:nvSpPr>
          <p:spPr>
            <a:xfrm rot="5400000">
              <a:off x="6666235" y="2808281"/>
              <a:ext cx="1379342" cy="998584"/>
            </a:xfrm>
            <a:prstGeom prst="rect">
              <a:avLst/>
            </a:prstGeom>
            <a:solidFill>
              <a:srgbClr val="F5B88F"/>
            </a:solidFill>
            <a:ln>
              <a:solidFill>
                <a:schemeClr val="accent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0000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学習机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B6742BD4-2889-415C-878F-DB5E31C5C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7389" y="3099849"/>
              <a:ext cx="425724" cy="40866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1050" kern="100">
                  <a:solidFill>
                    <a:srgbClr val="0000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花瓶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8A89A1D-AA88-4EA2-9F18-73A6C6754A57}"/>
                </a:ext>
              </a:extLst>
            </p:cNvPr>
            <p:cNvSpPr/>
            <p:nvPr/>
          </p:nvSpPr>
          <p:spPr>
            <a:xfrm>
              <a:off x="-913131" y="367817"/>
              <a:ext cx="5027931" cy="58577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FFFF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プール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23">
            <a:extLst>
              <a:ext uri="{FF2B5EF4-FFF2-40B4-BE49-F238E27FC236}">
                <a16:creationId xmlns:a16="http://schemas.microsoft.com/office/drawing/2014/main" id="{D0197E73-E909-4628-B3A4-A66242BD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kumimoji="0" lang="en-US" altLang="ja-JP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ＭＳ Ｐゴシック" panose="020B060007020508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DAEA064F-78F0-4D7E-B679-0DDB4FDEFB9A}"/>
              </a:ext>
            </a:extLst>
          </p:cNvPr>
          <p:cNvSpPr/>
          <p:nvPr/>
        </p:nvSpPr>
        <p:spPr>
          <a:xfrm>
            <a:off x="5478608" y="2227195"/>
            <a:ext cx="1935751" cy="598605"/>
          </a:xfrm>
          <a:custGeom>
            <a:avLst/>
            <a:gdLst>
              <a:gd name="connsiteX0" fmla="*/ 1845460 w 3690920"/>
              <a:gd name="connsiteY0" fmla="*/ 0 h 1012050"/>
              <a:gd name="connsiteX1" fmla="*/ 2877274 w 3690920"/>
              <a:gd name="connsiteY1" fmla="*/ 86421 h 1012050"/>
              <a:gd name="connsiteX2" fmla="*/ 2904974 w 3690920"/>
              <a:gd name="connsiteY2" fmla="*/ 92688 h 1012050"/>
              <a:gd name="connsiteX3" fmla="*/ 2912469 w 3690920"/>
              <a:gd name="connsiteY3" fmla="*/ 86421 h 1012050"/>
              <a:gd name="connsiteX4" fmla="*/ 3191627 w 3690920"/>
              <a:gd name="connsiteY4" fmla="*/ 0 h 1012050"/>
              <a:gd name="connsiteX5" fmla="*/ 3680775 w 3690920"/>
              <a:gd name="connsiteY5" fmla="*/ 404043 h 1012050"/>
              <a:gd name="connsiteX6" fmla="*/ 3690919 w 3690920"/>
              <a:gd name="connsiteY6" fmla="*/ 506021 h 1012050"/>
              <a:gd name="connsiteX7" fmla="*/ 3690920 w 3690920"/>
              <a:gd name="connsiteY7" fmla="*/ 506025 h 1012050"/>
              <a:gd name="connsiteX8" fmla="*/ 3690919 w 3690920"/>
              <a:gd name="connsiteY8" fmla="*/ 506029 h 1012050"/>
              <a:gd name="connsiteX9" fmla="*/ 3680775 w 3690920"/>
              <a:gd name="connsiteY9" fmla="*/ 608007 h 1012050"/>
              <a:gd name="connsiteX10" fmla="*/ 3191627 w 3690920"/>
              <a:gd name="connsiteY10" fmla="*/ 1012050 h 1012050"/>
              <a:gd name="connsiteX11" fmla="*/ 2912469 w 3690920"/>
              <a:gd name="connsiteY11" fmla="*/ 925629 h 1012050"/>
              <a:gd name="connsiteX12" fmla="*/ 2904974 w 3690920"/>
              <a:gd name="connsiteY12" fmla="*/ 919362 h 1012050"/>
              <a:gd name="connsiteX13" fmla="*/ 2877274 w 3690920"/>
              <a:gd name="connsiteY13" fmla="*/ 925629 h 1012050"/>
              <a:gd name="connsiteX14" fmla="*/ 1845460 w 3690920"/>
              <a:gd name="connsiteY14" fmla="*/ 1012050 h 1012050"/>
              <a:gd name="connsiteX15" fmla="*/ 0 w 3690920"/>
              <a:gd name="connsiteY15" fmla="*/ 506025 h 1012050"/>
              <a:gd name="connsiteX16" fmla="*/ 1845460 w 3690920"/>
              <a:gd name="connsiteY16" fmla="*/ 0 h 10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0920" h="1012050">
                <a:moveTo>
                  <a:pt x="1845460" y="0"/>
                </a:moveTo>
                <a:cubicBezTo>
                  <a:pt x="2227667" y="0"/>
                  <a:pt x="2582736" y="31859"/>
                  <a:pt x="2877274" y="86421"/>
                </a:cubicBezTo>
                <a:lnTo>
                  <a:pt x="2904974" y="92688"/>
                </a:lnTo>
                <a:lnTo>
                  <a:pt x="2912469" y="86421"/>
                </a:lnTo>
                <a:cubicBezTo>
                  <a:pt x="2992156" y="31859"/>
                  <a:pt x="3088221" y="0"/>
                  <a:pt x="3191627" y="0"/>
                </a:cubicBezTo>
                <a:cubicBezTo>
                  <a:pt x="3432909" y="0"/>
                  <a:pt x="3634218" y="173456"/>
                  <a:pt x="3680775" y="404043"/>
                </a:cubicBezTo>
                <a:lnTo>
                  <a:pt x="3690919" y="506021"/>
                </a:lnTo>
                <a:lnTo>
                  <a:pt x="3690920" y="506025"/>
                </a:lnTo>
                <a:lnTo>
                  <a:pt x="3690919" y="506029"/>
                </a:lnTo>
                <a:lnTo>
                  <a:pt x="3680775" y="608007"/>
                </a:lnTo>
                <a:cubicBezTo>
                  <a:pt x="3634218" y="838594"/>
                  <a:pt x="3432909" y="1012050"/>
                  <a:pt x="3191627" y="1012050"/>
                </a:cubicBezTo>
                <a:cubicBezTo>
                  <a:pt x="3088221" y="1012050"/>
                  <a:pt x="2992156" y="980191"/>
                  <a:pt x="2912469" y="925629"/>
                </a:cubicBezTo>
                <a:lnTo>
                  <a:pt x="2904974" y="919362"/>
                </a:lnTo>
                <a:lnTo>
                  <a:pt x="2877274" y="925629"/>
                </a:lnTo>
                <a:cubicBezTo>
                  <a:pt x="2582736" y="980191"/>
                  <a:pt x="2227667" y="1012050"/>
                  <a:pt x="1845460" y="1012050"/>
                </a:cubicBezTo>
                <a:cubicBezTo>
                  <a:pt x="826241" y="1012050"/>
                  <a:pt x="0" y="785495"/>
                  <a:pt x="0" y="506025"/>
                </a:cubicBezTo>
                <a:cubicBezTo>
                  <a:pt x="0" y="226555"/>
                  <a:pt x="826241" y="0"/>
                  <a:pt x="1845460" y="0"/>
                </a:cubicBezTo>
                <a:close/>
              </a:path>
            </a:pathLst>
          </a:cu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highlight>
                  <a:srgbClr val="FCFAF6"/>
                </a:highlight>
              </a:rPr>
              <a:t>人影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0422E13-40B2-4338-AAD6-8A3F964C7377}"/>
              </a:ext>
            </a:extLst>
          </p:cNvPr>
          <p:cNvSpPr/>
          <p:nvPr/>
        </p:nvSpPr>
        <p:spPr>
          <a:xfrm>
            <a:off x="5981066" y="1059040"/>
            <a:ext cx="663446" cy="646448"/>
          </a:xfrm>
          <a:prstGeom prst="ellipse">
            <a:avLst/>
          </a:prstGeom>
          <a:solidFill>
            <a:srgbClr val="FFABA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現在位置</a:t>
            </a:r>
          </a:p>
        </p:txBody>
      </p:sp>
    </p:spTree>
    <p:extLst>
      <p:ext uri="{BB962C8B-B14F-4D97-AF65-F5344CB8AC3E}">
        <p14:creationId xmlns:p14="http://schemas.microsoft.com/office/powerpoint/2010/main" val="375500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7539F7C2-1C75-457C-AB5F-ADD047FAF520}"/>
              </a:ext>
            </a:extLst>
          </p:cNvPr>
          <p:cNvGrpSpPr/>
          <p:nvPr/>
        </p:nvGrpSpPr>
        <p:grpSpPr>
          <a:xfrm>
            <a:off x="2980794" y="3535375"/>
            <a:ext cx="3099337" cy="1486708"/>
            <a:chOff x="3322516" y="3806058"/>
            <a:chExt cx="3099337" cy="1486708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6C7FF49D-30B8-4F6D-B29D-20C5159969D1}"/>
                </a:ext>
              </a:extLst>
            </p:cNvPr>
            <p:cNvSpPr/>
            <p:nvPr/>
          </p:nvSpPr>
          <p:spPr>
            <a:xfrm>
              <a:off x="3322516" y="3806058"/>
              <a:ext cx="3099337" cy="1486708"/>
            </a:xfrm>
            <a:custGeom>
              <a:avLst/>
              <a:gdLst>
                <a:gd name="connsiteX0" fmla="*/ 0 w 3409053"/>
                <a:gd name="connsiteY0" fmla="*/ 0 h 3094282"/>
                <a:gd name="connsiteX1" fmla="*/ 3409053 w 3409053"/>
                <a:gd name="connsiteY1" fmla="*/ 0 h 3094282"/>
                <a:gd name="connsiteX2" fmla="*/ 3409053 w 3409053"/>
                <a:gd name="connsiteY2" fmla="*/ 3094282 h 3094282"/>
                <a:gd name="connsiteX3" fmla="*/ 0 w 3409053"/>
                <a:gd name="connsiteY3" fmla="*/ 3094282 h 3094282"/>
                <a:gd name="connsiteX4" fmla="*/ 0 w 3409053"/>
                <a:gd name="connsiteY4" fmla="*/ 0 h 3094282"/>
                <a:gd name="connsiteX0" fmla="*/ 0 w 3409053"/>
                <a:gd name="connsiteY0" fmla="*/ 0 h 3094282"/>
                <a:gd name="connsiteX1" fmla="*/ 2833866 w 3409053"/>
                <a:gd name="connsiteY1" fmla="*/ 250722 h 3094282"/>
                <a:gd name="connsiteX2" fmla="*/ 3409053 w 3409053"/>
                <a:gd name="connsiteY2" fmla="*/ 3094282 h 3094282"/>
                <a:gd name="connsiteX3" fmla="*/ 0 w 3409053"/>
                <a:gd name="connsiteY3" fmla="*/ 3094282 h 3094282"/>
                <a:gd name="connsiteX4" fmla="*/ 0 w 3409053"/>
                <a:gd name="connsiteY4" fmla="*/ 0 h 3094282"/>
                <a:gd name="connsiteX0" fmla="*/ 7374 w 3409053"/>
                <a:gd name="connsiteY0" fmla="*/ 0 h 2843560"/>
                <a:gd name="connsiteX1" fmla="*/ 2833866 w 3409053"/>
                <a:gd name="connsiteY1" fmla="*/ 0 h 2843560"/>
                <a:gd name="connsiteX2" fmla="*/ 3409053 w 3409053"/>
                <a:gd name="connsiteY2" fmla="*/ 2843560 h 2843560"/>
                <a:gd name="connsiteX3" fmla="*/ 0 w 3409053"/>
                <a:gd name="connsiteY3" fmla="*/ 2843560 h 2843560"/>
                <a:gd name="connsiteX4" fmla="*/ 7374 w 3409053"/>
                <a:gd name="connsiteY4" fmla="*/ 0 h 2843560"/>
                <a:gd name="connsiteX0" fmla="*/ 0 w 3401679"/>
                <a:gd name="connsiteY0" fmla="*/ 0 h 2843560"/>
                <a:gd name="connsiteX1" fmla="*/ 2826492 w 3401679"/>
                <a:gd name="connsiteY1" fmla="*/ 0 h 2843560"/>
                <a:gd name="connsiteX2" fmla="*/ 3401679 w 3401679"/>
                <a:gd name="connsiteY2" fmla="*/ 2843560 h 2843560"/>
                <a:gd name="connsiteX3" fmla="*/ 14748 w 3401679"/>
                <a:gd name="connsiteY3" fmla="*/ 1582573 h 2843560"/>
                <a:gd name="connsiteX4" fmla="*/ 0 w 3401679"/>
                <a:gd name="connsiteY4" fmla="*/ 0 h 2843560"/>
                <a:gd name="connsiteX0" fmla="*/ 0 w 3077215"/>
                <a:gd name="connsiteY0" fmla="*/ 0 h 1582573"/>
                <a:gd name="connsiteX1" fmla="*/ 2826492 w 3077215"/>
                <a:gd name="connsiteY1" fmla="*/ 0 h 1582573"/>
                <a:gd name="connsiteX2" fmla="*/ 3077215 w 3077215"/>
                <a:gd name="connsiteY2" fmla="*/ 1567825 h 1582573"/>
                <a:gd name="connsiteX3" fmla="*/ 14748 w 3077215"/>
                <a:gd name="connsiteY3" fmla="*/ 1582573 h 1582573"/>
                <a:gd name="connsiteX4" fmla="*/ 0 w 3077215"/>
                <a:gd name="connsiteY4" fmla="*/ 0 h 1582573"/>
                <a:gd name="connsiteX0" fmla="*/ 0 w 3077215"/>
                <a:gd name="connsiteY0" fmla="*/ 0 h 1582573"/>
                <a:gd name="connsiteX1" fmla="*/ 2384041 w 3077215"/>
                <a:gd name="connsiteY1" fmla="*/ 95865 h 1582573"/>
                <a:gd name="connsiteX2" fmla="*/ 3077215 w 3077215"/>
                <a:gd name="connsiteY2" fmla="*/ 1567825 h 1582573"/>
                <a:gd name="connsiteX3" fmla="*/ 14748 w 3077215"/>
                <a:gd name="connsiteY3" fmla="*/ 1582573 h 1582573"/>
                <a:gd name="connsiteX4" fmla="*/ 0 w 3077215"/>
                <a:gd name="connsiteY4" fmla="*/ 0 h 1582573"/>
                <a:gd name="connsiteX0" fmla="*/ 0 w 3106712"/>
                <a:gd name="connsiteY0" fmla="*/ 29497 h 1486708"/>
                <a:gd name="connsiteX1" fmla="*/ 2413538 w 3106712"/>
                <a:gd name="connsiteY1" fmla="*/ 0 h 1486708"/>
                <a:gd name="connsiteX2" fmla="*/ 3106712 w 3106712"/>
                <a:gd name="connsiteY2" fmla="*/ 1471960 h 1486708"/>
                <a:gd name="connsiteX3" fmla="*/ 44245 w 3106712"/>
                <a:gd name="connsiteY3" fmla="*/ 1486708 h 1486708"/>
                <a:gd name="connsiteX4" fmla="*/ 0 w 3106712"/>
                <a:gd name="connsiteY4" fmla="*/ 29497 h 1486708"/>
                <a:gd name="connsiteX0" fmla="*/ 0 w 3099338"/>
                <a:gd name="connsiteY0" fmla="*/ 0 h 1494082"/>
                <a:gd name="connsiteX1" fmla="*/ 2406164 w 3099338"/>
                <a:gd name="connsiteY1" fmla="*/ 7374 h 1494082"/>
                <a:gd name="connsiteX2" fmla="*/ 3099338 w 3099338"/>
                <a:gd name="connsiteY2" fmla="*/ 1479334 h 1494082"/>
                <a:gd name="connsiteX3" fmla="*/ 36871 w 3099338"/>
                <a:gd name="connsiteY3" fmla="*/ 1494082 h 1494082"/>
                <a:gd name="connsiteX4" fmla="*/ 0 w 3099338"/>
                <a:gd name="connsiteY4" fmla="*/ 0 h 1494082"/>
                <a:gd name="connsiteX0" fmla="*/ 0 w 3099338"/>
                <a:gd name="connsiteY0" fmla="*/ 0 h 1486707"/>
                <a:gd name="connsiteX1" fmla="*/ 2406164 w 3099338"/>
                <a:gd name="connsiteY1" fmla="*/ 7374 h 1486707"/>
                <a:gd name="connsiteX2" fmla="*/ 3099338 w 3099338"/>
                <a:gd name="connsiteY2" fmla="*/ 1479334 h 1486707"/>
                <a:gd name="connsiteX3" fmla="*/ 206477 w 3099338"/>
                <a:gd name="connsiteY3" fmla="*/ 1486707 h 1486707"/>
                <a:gd name="connsiteX4" fmla="*/ 0 w 3099338"/>
                <a:gd name="connsiteY4" fmla="*/ 0 h 1486707"/>
                <a:gd name="connsiteX0" fmla="*/ 0 w 3099338"/>
                <a:gd name="connsiteY0" fmla="*/ 0 h 1494082"/>
                <a:gd name="connsiteX1" fmla="*/ 2406164 w 3099338"/>
                <a:gd name="connsiteY1" fmla="*/ 7374 h 1494082"/>
                <a:gd name="connsiteX2" fmla="*/ 3099338 w 3099338"/>
                <a:gd name="connsiteY2" fmla="*/ 1479334 h 1494082"/>
                <a:gd name="connsiteX3" fmla="*/ 272845 w 3099338"/>
                <a:gd name="connsiteY3" fmla="*/ 1494082 h 1494082"/>
                <a:gd name="connsiteX4" fmla="*/ 0 w 3099338"/>
                <a:gd name="connsiteY4" fmla="*/ 0 h 1494082"/>
                <a:gd name="connsiteX0" fmla="*/ 0 w 3106712"/>
                <a:gd name="connsiteY0" fmla="*/ 22123 h 1486708"/>
                <a:gd name="connsiteX1" fmla="*/ 2413538 w 3106712"/>
                <a:gd name="connsiteY1" fmla="*/ 0 h 1486708"/>
                <a:gd name="connsiteX2" fmla="*/ 3106712 w 3106712"/>
                <a:gd name="connsiteY2" fmla="*/ 1471960 h 1486708"/>
                <a:gd name="connsiteX3" fmla="*/ 280219 w 3106712"/>
                <a:gd name="connsiteY3" fmla="*/ 1486708 h 1486708"/>
                <a:gd name="connsiteX4" fmla="*/ 0 w 3106712"/>
                <a:gd name="connsiteY4" fmla="*/ 22123 h 1486708"/>
                <a:gd name="connsiteX0" fmla="*/ 0 w 3099337"/>
                <a:gd name="connsiteY0" fmla="*/ 0 h 1486708"/>
                <a:gd name="connsiteX1" fmla="*/ 2406163 w 3099337"/>
                <a:gd name="connsiteY1" fmla="*/ 0 h 1486708"/>
                <a:gd name="connsiteX2" fmla="*/ 3099337 w 3099337"/>
                <a:gd name="connsiteY2" fmla="*/ 1471960 h 1486708"/>
                <a:gd name="connsiteX3" fmla="*/ 272844 w 3099337"/>
                <a:gd name="connsiteY3" fmla="*/ 1486708 h 1486708"/>
                <a:gd name="connsiteX4" fmla="*/ 0 w 3099337"/>
                <a:gd name="connsiteY4" fmla="*/ 0 h 148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9337" h="1486708">
                  <a:moveTo>
                    <a:pt x="0" y="0"/>
                  </a:moveTo>
                  <a:lnTo>
                    <a:pt x="2406163" y="0"/>
                  </a:lnTo>
                  <a:lnTo>
                    <a:pt x="3099337" y="1471960"/>
                  </a:lnTo>
                  <a:lnTo>
                    <a:pt x="272844" y="14867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827CB7C1-9507-43E9-BD86-77F0ADDE7D3C}"/>
                </a:ext>
              </a:extLst>
            </p:cNvPr>
            <p:cNvSpPr/>
            <p:nvPr/>
          </p:nvSpPr>
          <p:spPr>
            <a:xfrm>
              <a:off x="3622869" y="5208889"/>
              <a:ext cx="58719" cy="45719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8CB4E83B-6279-4E70-BF3D-C20D29F132F0}"/>
                </a:ext>
              </a:extLst>
            </p:cNvPr>
            <p:cNvSpPr/>
            <p:nvPr/>
          </p:nvSpPr>
          <p:spPr>
            <a:xfrm>
              <a:off x="6314772" y="5223085"/>
              <a:ext cx="58719" cy="45719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9B1430-1D48-42FA-ABDC-5C2EA1CAED7A}"/>
              </a:ext>
            </a:extLst>
          </p:cNvPr>
          <p:cNvSpPr/>
          <p:nvPr/>
        </p:nvSpPr>
        <p:spPr>
          <a:xfrm>
            <a:off x="5788742" y="2755902"/>
            <a:ext cx="9565558" cy="5025804"/>
          </a:xfrm>
          <a:custGeom>
            <a:avLst/>
            <a:gdLst>
              <a:gd name="connsiteX0" fmla="*/ 0 w 1986116"/>
              <a:gd name="connsiteY0" fmla="*/ 0 h 1850923"/>
              <a:gd name="connsiteX1" fmla="*/ 1986116 w 1986116"/>
              <a:gd name="connsiteY1" fmla="*/ 0 h 1850923"/>
              <a:gd name="connsiteX2" fmla="*/ 1986116 w 1986116"/>
              <a:gd name="connsiteY2" fmla="*/ 1850923 h 1850923"/>
              <a:gd name="connsiteX3" fmla="*/ 0 w 1986116"/>
              <a:gd name="connsiteY3" fmla="*/ 1850923 h 1850923"/>
              <a:gd name="connsiteX4" fmla="*/ 0 w 1986116"/>
              <a:gd name="connsiteY4" fmla="*/ 0 h 1850923"/>
              <a:gd name="connsiteX0" fmla="*/ 0 w 3416709"/>
              <a:gd name="connsiteY0" fmla="*/ 877529 h 1850923"/>
              <a:gd name="connsiteX1" fmla="*/ 3416709 w 3416709"/>
              <a:gd name="connsiteY1" fmla="*/ 0 h 1850923"/>
              <a:gd name="connsiteX2" fmla="*/ 3416709 w 3416709"/>
              <a:gd name="connsiteY2" fmla="*/ 1850923 h 1850923"/>
              <a:gd name="connsiteX3" fmla="*/ 1430593 w 3416709"/>
              <a:gd name="connsiteY3" fmla="*/ 1850923 h 1850923"/>
              <a:gd name="connsiteX4" fmla="*/ 0 w 3416709"/>
              <a:gd name="connsiteY4" fmla="*/ 877529 h 1850923"/>
              <a:gd name="connsiteX0" fmla="*/ 0 w 3873909"/>
              <a:gd name="connsiteY0" fmla="*/ 22123 h 995517"/>
              <a:gd name="connsiteX1" fmla="*/ 3873909 w 3873909"/>
              <a:gd name="connsiteY1" fmla="*/ 0 h 995517"/>
              <a:gd name="connsiteX2" fmla="*/ 3416709 w 3873909"/>
              <a:gd name="connsiteY2" fmla="*/ 995517 h 995517"/>
              <a:gd name="connsiteX3" fmla="*/ 1430593 w 3873909"/>
              <a:gd name="connsiteY3" fmla="*/ 995517 h 995517"/>
              <a:gd name="connsiteX4" fmla="*/ 0 w 3873909"/>
              <a:gd name="connsiteY4" fmla="*/ 22123 h 995517"/>
              <a:gd name="connsiteX0" fmla="*/ 0 w 3873909"/>
              <a:gd name="connsiteY0" fmla="*/ 22123 h 1430595"/>
              <a:gd name="connsiteX1" fmla="*/ 3873909 w 3873909"/>
              <a:gd name="connsiteY1" fmla="*/ 0 h 1430595"/>
              <a:gd name="connsiteX2" fmla="*/ 3416709 w 3873909"/>
              <a:gd name="connsiteY2" fmla="*/ 995517 h 1430595"/>
              <a:gd name="connsiteX3" fmla="*/ 1651819 w 3873909"/>
              <a:gd name="connsiteY3" fmla="*/ 1430595 h 1430595"/>
              <a:gd name="connsiteX4" fmla="*/ 0 w 3873909"/>
              <a:gd name="connsiteY4" fmla="*/ 22123 h 1430595"/>
              <a:gd name="connsiteX0" fmla="*/ 0 w 3999270"/>
              <a:gd name="connsiteY0" fmla="*/ 22123 h 1430595"/>
              <a:gd name="connsiteX1" fmla="*/ 3873909 w 3999270"/>
              <a:gd name="connsiteY1" fmla="*/ 0 h 1430595"/>
              <a:gd name="connsiteX2" fmla="*/ 3999270 w 3999270"/>
              <a:gd name="connsiteY2" fmla="*/ 1371600 h 1430595"/>
              <a:gd name="connsiteX3" fmla="*/ 1651819 w 3999270"/>
              <a:gd name="connsiteY3" fmla="*/ 1430595 h 1430595"/>
              <a:gd name="connsiteX4" fmla="*/ 0 w 3999270"/>
              <a:gd name="connsiteY4" fmla="*/ 22123 h 1430595"/>
              <a:gd name="connsiteX0" fmla="*/ 0 w 3999270"/>
              <a:gd name="connsiteY0" fmla="*/ 47523 h 1455995"/>
              <a:gd name="connsiteX1" fmla="*/ 3886609 w 3999270"/>
              <a:gd name="connsiteY1" fmla="*/ 0 h 1455995"/>
              <a:gd name="connsiteX2" fmla="*/ 3999270 w 3999270"/>
              <a:gd name="connsiteY2" fmla="*/ 1397000 h 1455995"/>
              <a:gd name="connsiteX3" fmla="*/ 1651819 w 3999270"/>
              <a:gd name="connsiteY3" fmla="*/ 1455995 h 1455995"/>
              <a:gd name="connsiteX4" fmla="*/ 0 w 3999270"/>
              <a:gd name="connsiteY4" fmla="*/ 47523 h 1455995"/>
              <a:gd name="connsiteX0" fmla="*/ 0 w 3999270"/>
              <a:gd name="connsiteY0" fmla="*/ 12598 h 1421070"/>
              <a:gd name="connsiteX1" fmla="*/ 3886609 w 3999270"/>
              <a:gd name="connsiteY1" fmla="*/ 0 h 1421070"/>
              <a:gd name="connsiteX2" fmla="*/ 3999270 w 3999270"/>
              <a:gd name="connsiteY2" fmla="*/ 1362075 h 1421070"/>
              <a:gd name="connsiteX3" fmla="*/ 1651819 w 3999270"/>
              <a:gd name="connsiteY3" fmla="*/ 1421070 h 1421070"/>
              <a:gd name="connsiteX4" fmla="*/ 0 w 3999270"/>
              <a:gd name="connsiteY4" fmla="*/ 12598 h 1421070"/>
              <a:gd name="connsiteX0" fmla="*/ 0 w 3999270"/>
              <a:gd name="connsiteY0" fmla="*/ 0 h 1408472"/>
              <a:gd name="connsiteX1" fmla="*/ 3886609 w 3999270"/>
              <a:gd name="connsiteY1" fmla="*/ 35027 h 1408472"/>
              <a:gd name="connsiteX2" fmla="*/ 3999270 w 3999270"/>
              <a:gd name="connsiteY2" fmla="*/ 1349477 h 1408472"/>
              <a:gd name="connsiteX3" fmla="*/ 1651819 w 3999270"/>
              <a:gd name="connsiteY3" fmla="*/ 1408472 h 1408472"/>
              <a:gd name="connsiteX4" fmla="*/ 0 w 3999270"/>
              <a:gd name="connsiteY4" fmla="*/ 0 h 1408472"/>
              <a:gd name="connsiteX0" fmla="*/ 0 w 3999270"/>
              <a:gd name="connsiteY0" fmla="*/ 0 h 1408472"/>
              <a:gd name="connsiteX1" fmla="*/ 3886609 w 3999270"/>
              <a:gd name="connsiteY1" fmla="*/ 31852 h 1408472"/>
              <a:gd name="connsiteX2" fmla="*/ 3999270 w 3999270"/>
              <a:gd name="connsiteY2" fmla="*/ 1349477 h 1408472"/>
              <a:gd name="connsiteX3" fmla="*/ 1651819 w 3999270"/>
              <a:gd name="connsiteY3" fmla="*/ 1408472 h 1408472"/>
              <a:gd name="connsiteX4" fmla="*/ 0 w 3999270"/>
              <a:gd name="connsiteY4" fmla="*/ 0 h 1408472"/>
              <a:gd name="connsiteX0" fmla="*/ 0 w 3999270"/>
              <a:gd name="connsiteY0" fmla="*/ 0 h 1408472"/>
              <a:gd name="connsiteX1" fmla="*/ 3889784 w 3999270"/>
              <a:gd name="connsiteY1" fmla="*/ 15977 h 1408472"/>
              <a:gd name="connsiteX2" fmla="*/ 3999270 w 3999270"/>
              <a:gd name="connsiteY2" fmla="*/ 1349477 h 1408472"/>
              <a:gd name="connsiteX3" fmla="*/ 1651819 w 3999270"/>
              <a:gd name="connsiteY3" fmla="*/ 1408472 h 1408472"/>
              <a:gd name="connsiteX4" fmla="*/ 0 w 3999270"/>
              <a:gd name="connsiteY4" fmla="*/ 0 h 1408472"/>
              <a:gd name="connsiteX0" fmla="*/ 0 w 3999270"/>
              <a:gd name="connsiteY0" fmla="*/ 12598 h 1421070"/>
              <a:gd name="connsiteX1" fmla="*/ 3896134 w 3999270"/>
              <a:gd name="connsiteY1" fmla="*/ 0 h 1421070"/>
              <a:gd name="connsiteX2" fmla="*/ 3999270 w 3999270"/>
              <a:gd name="connsiteY2" fmla="*/ 1362075 h 1421070"/>
              <a:gd name="connsiteX3" fmla="*/ 1651819 w 3999270"/>
              <a:gd name="connsiteY3" fmla="*/ 1421070 h 1421070"/>
              <a:gd name="connsiteX4" fmla="*/ 0 w 3999270"/>
              <a:gd name="connsiteY4" fmla="*/ 12598 h 1421070"/>
              <a:gd name="connsiteX0" fmla="*/ 0 w 3999270"/>
              <a:gd name="connsiteY0" fmla="*/ 0 h 1408472"/>
              <a:gd name="connsiteX1" fmla="*/ 3896134 w 3999270"/>
              <a:gd name="connsiteY1" fmla="*/ 102 h 1408472"/>
              <a:gd name="connsiteX2" fmla="*/ 3999270 w 3999270"/>
              <a:gd name="connsiteY2" fmla="*/ 1349477 h 1408472"/>
              <a:gd name="connsiteX3" fmla="*/ 1651819 w 3999270"/>
              <a:gd name="connsiteY3" fmla="*/ 1408472 h 1408472"/>
              <a:gd name="connsiteX4" fmla="*/ 0 w 3999270"/>
              <a:gd name="connsiteY4" fmla="*/ 0 h 1408472"/>
              <a:gd name="connsiteX0" fmla="*/ 0 w 4842232"/>
              <a:gd name="connsiteY0" fmla="*/ 0 h 3418247"/>
              <a:gd name="connsiteX1" fmla="*/ 4739096 w 4842232"/>
              <a:gd name="connsiteY1" fmla="*/ 2009877 h 3418247"/>
              <a:gd name="connsiteX2" fmla="*/ 4842232 w 4842232"/>
              <a:gd name="connsiteY2" fmla="*/ 3359252 h 3418247"/>
              <a:gd name="connsiteX3" fmla="*/ 2494781 w 4842232"/>
              <a:gd name="connsiteY3" fmla="*/ 3418247 h 3418247"/>
              <a:gd name="connsiteX4" fmla="*/ 0 w 4842232"/>
              <a:gd name="connsiteY4" fmla="*/ 0 h 3418247"/>
              <a:gd name="connsiteX0" fmla="*/ 0 w 4910546"/>
              <a:gd name="connsiteY0" fmla="*/ 185635 h 3603882"/>
              <a:gd name="connsiteX1" fmla="*/ 4910546 w 4910546"/>
              <a:gd name="connsiteY1" fmla="*/ 0 h 3603882"/>
              <a:gd name="connsiteX2" fmla="*/ 4842232 w 4910546"/>
              <a:gd name="connsiteY2" fmla="*/ 3544887 h 3603882"/>
              <a:gd name="connsiteX3" fmla="*/ 2494781 w 4910546"/>
              <a:gd name="connsiteY3" fmla="*/ 3603882 h 3603882"/>
              <a:gd name="connsiteX4" fmla="*/ 0 w 4910546"/>
              <a:gd name="connsiteY4" fmla="*/ 185635 h 3603882"/>
              <a:gd name="connsiteX0" fmla="*/ 0 w 4969539"/>
              <a:gd name="connsiteY0" fmla="*/ 0 h 3661595"/>
              <a:gd name="connsiteX1" fmla="*/ 4969539 w 4969539"/>
              <a:gd name="connsiteY1" fmla="*/ 57713 h 3661595"/>
              <a:gd name="connsiteX2" fmla="*/ 4901225 w 4969539"/>
              <a:gd name="connsiteY2" fmla="*/ 3602600 h 3661595"/>
              <a:gd name="connsiteX3" fmla="*/ 2553774 w 4969539"/>
              <a:gd name="connsiteY3" fmla="*/ 3661595 h 3661595"/>
              <a:gd name="connsiteX4" fmla="*/ 0 w 4969539"/>
              <a:gd name="connsiteY4" fmla="*/ 0 h 3661595"/>
              <a:gd name="connsiteX0" fmla="*/ 0 w 4976913"/>
              <a:gd name="connsiteY0" fmla="*/ 52900 h 3714495"/>
              <a:gd name="connsiteX1" fmla="*/ 4976913 w 4976913"/>
              <a:gd name="connsiteY1" fmla="*/ 0 h 3714495"/>
              <a:gd name="connsiteX2" fmla="*/ 4901225 w 4976913"/>
              <a:gd name="connsiteY2" fmla="*/ 3655500 h 3714495"/>
              <a:gd name="connsiteX3" fmla="*/ 2553774 w 4976913"/>
              <a:gd name="connsiteY3" fmla="*/ 3714495 h 3714495"/>
              <a:gd name="connsiteX4" fmla="*/ 0 w 4976913"/>
              <a:gd name="connsiteY4" fmla="*/ 52900 h 3714495"/>
              <a:gd name="connsiteX0" fmla="*/ 0 w 5025050"/>
              <a:gd name="connsiteY0" fmla="*/ 52900 h 3741225"/>
              <a:gd name="connsiteX1" fmla="*/ 4976913 w 5025050"/>
              <a:gd name="connsiteY1" fmla="*/ 0 h 3741225"/>
              <a:gd name="connsiteX2" fmla="*/ 5025050 w 5025050"/>
              <a:gd name="connsiteY2" fmla="*/ 3741225 h 3741225"/>
              <a:gd name="connsiteX3" fmla="*/ 2553774 w 5025050"/>
              <a:gd name="connsiteY3" fmla="*/ 3714495 h 3741225"/>
              <a:gd name="connsiteX4" fmla="*/ 0 w 5025050"/>
              <a:gd name="connsiteY4" fmla="*/ 52900 h 3741225"/>
              <a:gd name="connsiteX0" fmla="*/ 0 w 5025050"/>
              <a:gd name="connsiteY0" fmla="*/ 52900 h 3857370"/>
              <a:gd name="connsiteX1" fmla="*/ 4976913 w 5025050"/>
              <a:gd name="connsiteY1" fmla="*/ 0 h 3857370"/>
              <a:gd name="connsiteX2" fmla="*/ 5025050 w 5025050"/>
              <a:gd name="connsiteY2" fmla="*/ 3741225 h 3857370"/>
              <a:gd name="connsiteX3" fmla="*/ 2572824 w 5025050"/>
              <a:gd name="connsiteY3" fmla="*/ 3857370 h 3857370"/>
              <a:gd name="connsiteX4" fmla="*/ 0 w 5025050"/>
              <a:gd name="connsiteY4" fmla="*/ 52900 h 3857370"/>
              <a:gd name="connsiteX0" fmla="*/ 0 w 5025050"/>
              <a:gd name="connsiteY0" fmla="*/ 52900 h 4019602"/>
              <a:gd name="connsiteX1" fmla="*/ 4976913 w 5025050"/>
              <a:gd name="connsiteY1" fmla="*/ 0 h 4019602"/>
              <a:gd name="connsiteX2" fmla="*/ 5025050 w 5025050"/>
              <a:gd name="connsiteY2" fmla="*/ 3741225 h 4019602"/>
              <a:gd name="connsiteX3" fmla="*/ 2653940 w 5025050"/>
              <a:gd name="connsiteY3" fmla="*/ 4019602 h 4019602"/>
              <a:gd name="connsiteX4" fmla="*/ 0 w 5025050"/>
              <a:gd name="connsiteY4" fmla="*/ 52900 h 4019602"/>
              <a:gd name="connsiteX0" fmla="*/ 0 w 5025050"/>
              <a:gd name="connsiteY0" fmla="*/ 52900 h 4184702"/>
              <a:gd name="connsiteX1" fmla="*/ 4976913 w 5025050"/>
              <a:gd name="connsiteY1" fmla="*/ 0 h 4184702"/>
              <a:gd name="connsiteX2" fmla="*/ 5025050 w 5025050"/>
              <a:gd name="connsiteY2" fmla="*/ 3741225 h 4184702"/>
              <a:gd name="connsiteX3" fmla="*/ 2755540 w 5025050"/>
              <a:gd name="connsiteY3" fmla="*/ 4184702 h 4184702"/>
              <a:gd name="connsiteX4" fmla="*/ 0 w 5025050"/>
              <a:gd name="connsiteY4" fmla="*/ 52900 h 4184702"/>
              <a:gd name="connsiteX0" fmla="*/ 0 w 5367950"/>
              <a:gd name="connsiteY0" fmla="*/ 52900 h 4184702"/>
              <a:gd name="connsiteX1" fmla="*/ 4976913 w 5367950"/>
              <a:gd name="connsiteY1" fmla="*/ 0 h 4184702"/>
              <a:gd name="connsiteX2" fmla="*/ 5367950 w 5367950"/>
              <a:gd name="connsiteY2" fmla="*/ 4122225 h 4184702"/>
              <a:gd name="connsiteX3" fmla="*/ 2755540 w 5367950"/>
              <a:gd name="connsiteY3" fmla="*/ 4184702 h 4184702"/>
              <a:gd name="connsiteX4" fmla="*/ 0 w 5367950"/>
              <a:gd name="connsiteY4" fmla="*/ 52900 h 4184702"/>
              <a:gd name="connsiteX0" fmla="*/ 0 w 6015650"/>
              <a:gd name="connsiteY0" fmla="*/ 738700 h 4184702"/>
              <a:gd name="connsiteX1" fmla="*/ 5624613 w 6015650"/>
              <a:gd name="connsiteY1" fmla="*/ 0 h 4184702"/>
              <a:gd name="connsiteX2" fmla="*/ 6015650 w 6015650"/>
              <a:gd name="connsiteY2" fmla="*/ 4122225 h 4184702"/>
              <a:gd name="connsiteX3" fmla="*/ 3403240 w 6015650"/>
              <a:gd name="connsiteY3" fmla="*/ 4184702 h 4184702"/>
              <a:gd name="connsiteX4" fmla="*/ 0 w 6015650"/>
              <a:gd name="connsiteY4" fmla="*/ 738700 h 4184702"/>
              <a:gd name="connsiteX0" fmla="*/ 0 w 6993550"/>
              <a:gd name="connsiteY0" fmla="*/ 14800 h 4184702"/>
              <a:gd name="connsiteX1" fmla="*/ 6602513 w 6993550"/>
              <a:gd name="connsiteY1" fmla="*/ 0 h 4184702"/>
              <a:gd name="connsiteX2" fmla="*/ 6993550 w 6993550"/>
              <a:gd name="connsiteY2" fmla="*/ 4122225 h 4184702"/>
              <a:gd name="connsiteX3" fmla="*/ 4381140 w 6993550"/>
              <a:gd name="connsiteY3" fmla="*/ 4184702 h 4184702"/>
              <a:gd name="connsiteX4" fmla="*/ 0 w 6993550"/>
              <a:gd name="connsiteY4" fmla="*/ 14800 h 4184702"/>
              <a:gd name="connsiteX0" fmla="*/ 0 w 6993550"/>
              <a:gd name="connsiteY0" fmla="*/ 840300 h 5010202"/>
              <a:gd name="connsiteX1" fmla="*/ 6500913 w 6993550"/>
              <a:gd name="connsiteY1" fmla="*/ 0 h 5010202"/>
              <a:gd name="connsiteX2" fmla="*/ 6993550 w 6993550"/>
              <a:gd name="connsiteY2" fmla="*/ 4947725 h 5010202"/>
              <a:gd name="connsiteX3" fmla="*/ 4381140 w 6993550"/>
              <a:gd name="connsiteY3" fmla="*/ 5010202 h 5010202"/>
              <a:gd name="connsiteX4" fmla="*/ 0 w 6993550"/>
              <a:gd name="connsiteY4" fmla="*/ 840300 h 5010202"/>
              <a:gd name="connsiteX0" fmla="*/ 0 w 6993550"/>
              <a:gd name="connsiteY0" fmla="*/ 1234000 h 5403902"/>
              <a:gd name="connsiteX1" fmla="*/ 6539013 w 6993550"/>
              <a:gd name="connsiteY1" fmla="*/ 0 h 5403902"/>
              <a:gd name="connsiteX2" fmla="*/ 6993550 w 6993550"/>
              <a:gd name="connsiteY2" fmla="*/ 5341425 h 5403902"/>
              <a:gd name="connsiteX3" fmla="*/ 4381140 w 6993550"/>
              <a:gd name="connsiteY3" fmla="*/ 5403902 h 5403902"/>
              <a:gd name="connsiteX4" fmla="*/ 0 w 6993550"/>
              <a:gd name="connsiteY4" fmla="*/ 1234000 h 5403902"/>
              <a:gd name="connsiteX0" fmla="*/ 0 w 6993550"/>
              <a:gd name="connsiteY0" fmla="*/ 0 h 4169902"/>
              <a:gd name="connsiteX1" fmla="*/ 6361213 w 6993550"/>
              <a:gd name="connsiteY1" fmla="*/ 1102800 h 4169902"/>
              <a:gd name="connsiteX2" fmla="*/ 6993550 w 6993550"/>
              <a:gd name="connsiteY2" fmla="*/ 4107425 h 4169902"/>
              <a:gd name="connsiteX3" fmla="*/ 4381140 w 6993550"/>
              <a:gd name="connsiteY3" fmla="*/ 4169902 h 4169902"/>
              <a:gd name="connsiteX4" fmla="*/ 0 w 6993550"/>
              <a:gd name="connsiteY4" fmla="*/ 0 h 4169902"/>
              <a:gd name="connsiteX0" fmla="*/ 0 w 6993550"/>
              <a:gd name="connsiteY0" fmla="*/ 2100 h 4172002"/>
              <a:gd name="connsiteX1" fmla="*/ 6564413 w 6993550"/>
              <a:gd name="connsiteY1" fmla="*/ 0 h 4172002"/>
              <a:gd name="connsiteX2" fmla="*/ 6993550 w 6993550"/>
              <a:gd name="connsiteY2" fmla="*/ 4109525 h 4172002"/>
              <a:gd name="connsiteX3" fmla="*/ 4381140 w 6993550"/>
              <a:gd name="connsiteY3" fmla="*/ 4172002 h 4172002"/>
              <a:gd name="connsiteX4" fmla="*/ 0 w 6993550"/>
              <a:gd name="connsiteY4" fmla="*/ 2100 h 4172002"/>
              <a:gd name="connsiteX0" fmla="*/ 0 w 6993550"/>
              <a:gd name="connsiteY0" fmla="*/ 2100 h 4629202"/>
              <a:gd name="connsiteX1" fmla="*/ 6564413 w 6993550"/>
              <a:gd name="connsiteY1" fmla="*/ 0 h 4629202"/>
              <a:gd name="connsiteX2" fmla="*/ 6993550 w 6993550"/>
              <a:gd name="connsiteY2" fmla="*/ 4109525 h 4629202"/>
              <a:gd name="connsiteX3" fmla="*/ 4520840 w 6993550"/>
              <a:gd name="connsiteY3" fmla="*/ 4629202 h 4629202"/>
              <a:gd name="connsiteX4" fmla="*/ 0 w 6993550"/>
              <a:gd name="connsiteY4" fmla="*/ 2100 h 4629202"/>
              <a:gd name="connsiteX0" fmla="*/ 0 w 8974750"/>
              <a:gd name="connsiteY0" fmla="*/ 2100 h 4629202"/>
              <a:gd name="connsiteX1" fmla="*/ 6564413 w 8974750"/>
              <a:gd name="connsiteY1" fmla="*/ 0 h 4629202"/>
              <a:gd name="connsiteX2" fmla="*/ 8974750 w 8974750"/>
              <a:gd name="connsiteY2" fmla="*/ 3639625 h 4629202"/>
              <a:gd name="connsiteX3" fmla="*/ 4520840 w 8974750"/>
              <a:gd name="connsiteY3" fmla="*/ 4629202 h 4629202"/>
              <a:gd name="connsiteX4" fmla="*/ 0 w 8974750"/>
              <a:gd name="connsiteY4" fmla="*/ 2100 h 4629202"/>
              <a:gd name="connsiteX0" fmla="*/ 0 w 9457350"/>
              <a:gd name="connsiteY0" fmla="*/ 2100 h 4629202"/>
              <a:gd name="connsiteX1" fmla="*/ 6564413 w 9457350"/>
              <a:gd name="connsiteY1" fmla="*/ 0 h 4629202"/>
              <a:gd name="connsiteX2" fmla="*/ 9457350 w 9457350"/>
              <a:gd name="connsiteY2" fmla="*/ 3398325 h 4629202"/>
              <a:gd name="connsiteX3" fmla="*/ 4520840 w 9457350"/>
              <a:gd name="connsiteY3" fmla="*/ 4629202 h 4629202"/>
              <a:gd name="connsiteX4" fmla="*/ 0 w 9457350"/>
              <a:gd name="connsiteY4" fmla="*/ 2100 h 462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7350" h="4629202">
                <a:moveTo>
                  <a:pt x="0" y="2100"/>
                </a:moveTo>
                <a:lnTo>
                  <a:pt x="6564413" y="0"/>
                </a:lnTo>
                <a:lnTo>
                  <a:pt x="9457350" y="3398325"/>
                </a:lnTo>
                <a:lnTo>
                  <a:pt x="4520840" y="4629202"/>
                </a:lnTo>
                <a:lnTo>
                  <a:pt x="0" y="2100"/>
                </a:lnTo>
                <a:close/>
              </a:path>
            </a:pathLst>
          </a:custGeom>
          <a:gradFill flip="none" rotWithShape="1">
            <a:gsLst>
              <a:gs pos="0">
                <a:srgbClr val="002060"/>
              </a:gs>
              <a:gs pos="50000">
                <a:srgbClr val="1160FF"/>
              </a:gs>
              <a:gs pos="100000">
                <a:srgbClr val="6598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5BB91ED-F9BB-4D88-A751-4C98718A7E9D}"/>
              </a:ext>
            </a:extLst>
          </p:cNvPr>
          <p:cNvCxnSpPr>
            <a:cxnSpLocks/>
          </p:cNvCxnSpPr>
          <p:nvPr/>
        </p:nvCxnSpPr>
        <p:spPr>
          <a:xfrm flipH="1">
            <a:off x="191729" y="2662084"/>
            <a:ext cx="1200027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A99BB01-8076-4A50-A111-1C11C4E2BEDF}"/>
              </a:ext>
            </a:extLst>
          </p:cNvPr>
          <p:cNvGrpSpPr/>
          <p:nvPr/>
        </p:nvGrpSpPr>
        <p:grpSpPr>
          <a:xfrm>
            <a:off x="3394996" y="59471"/>
            <a:ext cx="1036894" cy="1555478"/>
            <a:chOff x="1536700" y="1589087"/>
            <a:chExt cx="2396490" cy="3317875"/>
          </a:xfrm>
          <a:effectLst/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1EDD99D-49FD-43B1-B281-FC89E694254C}"/>
                </a:ext>
              </a:extLst>
            </p:cNvPr>
            <p:cNvGrpSpPr/>
            <p:nvPr/>
          </p:nvGrpSpPr>
          <p:grpSpPr>
            <a:xfrm>
              <a:off x="1536700" y="1589087"/>
              <a:ext cx="2396490" cy="3317875"/>
              <a:chOff x="0" y="0"/>
              <a:chExt cx="2396837" cy="3318164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C9DC01D-C373-4161-A546-58061B5E1D73}"/>
                  </a:ext>
                </a:extLst>
              </p:cNvPr>
              <p:cNvSpPr/>
              <p:nvPr/>
            </p:nvSpPr>
            <p:spPr>
              <a:xfrm>
                <a:off x="0" y="0"/>
                <a:ext cx="2396837" cy="331816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8000">
                    <a:srgbClr val="A27B48"/>
                  </a:gs>
                  <a:gs pos="83000">
                    <a:srgbClr val="7D5F37"/>
                  </a:gs>
                  <a:gs pos="100000">
                    <a:srgbClr val="725732"/>
                  </a:gs>
                </a:gsLst>
                <a:path path="circle">
                  <a:fillToRect l="50000" t="50000" r="50000" b="50000"/>
                </a:path>
              </a:gradFill>
              <a:ln w="3175">
                <a:solidFill>
                  <a:schemeClr val="accent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F46BE9BC-E307-47B2-85B5-7EC5DA9120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5" y="214746"/>
                <a:ext cx="2070360" cy="28659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72573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FB0609B-2E4E-4C73-B671-695E54E85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860" y="1839277"/>
              <a:ext cx="1904365" cy="28168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A9D36B-4FB9-497F-B8BE-C74557BE3D87}"/>
              </a:ext>
            </a:extLst>
          </p:cNvPr>
          <p:cNvGrpSpPr/>
          <p:nvPr/>
        </p:nvGrpSpPr>
        <p:grpSpPr>
          <a:xfrm>
            <a:off x="2247079" y="537424"/>
            <a:ext cx="7697842" cy="6180471"/>
            <a:chOff x="2247079" y="537424"/>
            <a:chExt cx="7697842" cy="618047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1F0516C-8004-4E20-8847-49770DA172EB}"/>
                </a:ext>
              </a:extLst>
            </p:cNvPr>
            <p:cNvSpPr/>
            <p:nvPr/>
          </p:nvSpPr>
          <p:spPr>
            <a:xfrm rot="5400000">
              <a:off x="3946402" y="4487182"/>
              <a:ext cx="4299195" cy="162232"/>
            </a:xfrm>
            <a:prstGeom prst="rect">
              <a:avLst/>
            </a:prstGeom>
            <a:pattFill prst="pct90">
              <a:fgClr>
                <a:schemeClr val="accent2">
                  <a:lumMod val="60000"/>
                  <a:lumOff val="40000"/>
                </a:schemeClr>
              </a:fgClr>
              <a:bgClr>
                <a:schemeClr val="tx1"/>
              </a:bgClr>
            </a:pattFill>
            <a:ln w="28575">
              <a:solidFill>
                <a:srgbClr val="672F0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sz="105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BAA4E22B-D9CD-469A-92C9-D888286A2F6C}"/>
                </a:ext>
              </a:extLst>
            </p:cNvPr>
            <p:cNvSpPr/>
            <p:nvPr/>
          </p:nvSpPr>
          <p:spPr>
            <a:xfrm>
              <a:off x="2247079" y="537424"/>
              <a:ext cx="7697842" cy="2891576"/>
            </a:xfrm>
            <a:prstGeom prst="rect">
              <a:avLst/>
            </a:prstGeom>
            <a:pattFill prst="pct90">
              <a:fgClr>
                <a:schemeClr val="accent2">
                  <a:lumMod val="60000"/>
                  <a:lumOff val="40000"/>
                </a:schemeClr>
              </a:fgClr>
              <a:bgClr>
                <a:schemeClr val="tx1"/>
              </a:bgClr>
            </a:pattFill>
            <a:ln w="28575">
              <a:solidFill>
                <a:srgbClr val="672F0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000" kern="100">
                  <a:solidFill>
                    <a:srgbClr val="FFFFFF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看板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6C98639-2236-4427-940E-59BB84E5FB71}"/>
              </a:ext>
            </a:extLst>
          </p:cNvPr>
          <p:cNvCxnSpPr/>
          <p:nvPr/>
        </p:nvCxnSpPr>
        <p:spPr>
          <a:xfrm>
            <a:off x="191729" y="0"/>
            <a:ext cx="0" cy="26620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257EF34-920F-4E65-9061-6459C0D671AF}"/>
              </a:ext>
            </a:extLst>
          </p:cNvPr>
          <p:cNvCxnSpPr>
            <a:cxnSpLocks/>
          </p:cNvCxnSpPr>
          <p:nvPr/>
        </p:nvCxnSpPr>
        <p:spPr>
          <a:xfrm flipH="1">
            <a:off x="-1194619" y="2662084"/>
            <a:ext cx="1386348" cy="16149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5A61BB61-3FEC-4D45-97D5-68FAE53A28CA}"/>
              </a:ext>
            </a:extLst>
          </p:cNvPr>
          <p:cNvSpPr/>
          <p:nvPr/>
        </p:nvSpPr>
        <p:spPr>
          <a:xfrm rot="16200000">
            <a:off x="6976870" y="3921027"/>
            <a:ext cx="2168294" cy="2194352"/>
          </a:xfrm>
          <a:custGeom>
            <a:avLst/>
            <a:gdLst>
              <a:gd name="connsiteX0" fmla="*/ 2168294 w 2168294"/>
              <a:gd name="connsiteY0" fmla="*/ 707923 h 2194352"/>
              <a:gd name="connsiteX1" fmla="*/ 2030030 w 2168294"/>
              <a:gd name="connsiteY1" fmla="*/ 1208500 h 2194352"/>
              <a:gd name="connsiteX2" fmla="*/ 1983650 w 2168294"/>
              <a:gd name="connsiteY2" fmla="*/ 1265887 h 2194352"/>
              <a:gd name="connsiteX3" fmla="*/ 1986778 w 2168294"/>
              <a:gd name="connsiteY3" fmla="*/ 1274309 h 2194352"/>
              <a:gd name="connsiteX4" fmla="*/ 1908193 w 2168294"/>
              <a:gd name="connsiteY4" fmla="*/ 1337248 h 2194352"/>
              <a:gd name="connsiteX5" fmla="*/ 1879978 w 2168294"/>
              <a:gd name="connsiteY5" fmla="*/ 1360214 h 2194352"/>
              <a:gd name="connsiteX6" fmla="*/ 1878879 w 2168294"/>
              <a:gd name="connsiteY6" fmla="*/ 1360726 h 2194352"/>
              <a:gd name="connsiteX7" fmla="*/ 937619 w 2168294"/>
              <a:gd name="connsiteY7" fmla="*/ 2114585 h 2194352"/>
              <a:gd name="connsiteX8" fmla="*/ 937619 w 2168294"/>
              <a:gd name="connsiteY8" fmla="*/ 2117684 h 2194352"/>
              <a:gd name="connsiteX9" fmla="*/ 933750 w 2168294"/>
              <a:gd name="connsiteY9" fmla="*/ 2117684 h 2194352"/>
              <a:gd name="connsiteX10" fmla="*/ 838023 w 2168294"/>
              <a:gd name="connsiteY10" fmla="*/ 2194352 h 2194352"/>
              <a:gd name="connsiteX11" fmla="*/ 809545 w 2168294"/>
              <a:gd name="connsiteY11" fmla="*/ 2117684 h 2194352"/>
              <a:gd name="connsiteX12" fmla="*/ 0 w 2168294"/>
              <a:gd name="connsiteY12" fmla="*/ 2117684 h 2194352"/>
              <a:gd name="connsiteX13" fmla="*/ 0 w 2168294"/>
              <a:gd name="connsiteY13" fmla="*/ 1918581 h 2194352"/>
              <a:gd name="connsiteX14" fmla="*/ 883148 w 2168294"/>
              <a:gd name="connsiteY14" fmla="*/ 1918581 h 2194352"/>
              <a:gd name="connsiteX15" fmla="*/ 1555383 w 2168294"/>
              <a:gd name="connsiteY15" fmla="*/ 1380186 h 2194352"/>
              <a:gd name="connsiteX16" fmla="*/ 1544037 w 2168294"/>
              <a:gd name="connsiteY16" fmla="*/ 1374905 h 2194352"/>
              <a:gd name="connsiteX17" fmla="*/ 1781534 w 2168294"/>
              <a:gd name="connsiteY17" fmla="*/ 1184692 h 2194352"/>
              <a:gd name="connsiteX18" fmla="*/ 1824372 w 2168294"/>
              <a:gd name="connsiteY18" fmla="*/ 1164751 h 2194352"/>
              <a:gd name="connsiteX19" fmla="*/ 1837209 w 2168294"/>
              <a:gd name="connsiteY19" fmla="*/ 1154470 h 2194352"/>
              <a:gd name="connsiteX20" fmla="*/ 1880984 w 2168294"/>
              <a:gd name="connsiteY20" fmla="*/ 1118838 h 2194352"/>
              <a:gd name="connsiteX21" fmla="*/ 1908700 w 2168294"/>
              <a:gd name="connsiteY21" fmla="*/ 1082845 h 2194352"/>
              <a:gd name="connsiteX22" fmla="*/ 1915425 w 2168294"/>
              <a:gd name="connsiteY22" fmla="*/ 1077459 h 2194352"/>
              <a:gd name="connsiteX23" fmla="*/ 1914586 w 2168294"/>
              <a:gd name="connsiteY23" fmla="*/ 1075201 h 2194352"/>
              <a:gd name="connsiteX24" fmla="*/ 1940831 w 2168294"/>
              <a:gd name="connsiteY24" fmla="*/ 1041117 h 2194352"/>
              <a:gd name="connsiteX25" fmla="*/ 2026675 w 2168294"/>
              <a:gd name="connsiteY25" fmla="*/ 707923 h 2194352"/>
              <a:gd name="connsiteX26" fmla="*/ 1696230 w 2168294"/>
              <a:gd name="connsiteY26" fmla="*/ 212377 h 2194352"/>
              <a:gd name="connsiteX27" fmla="*/ 1634970 w 2168294"/>
              <a:gd name="connsiteY27" fmla="*/ 221638 h 2194352"/>
              <a:gd name="connsiteX28" fmla="*/ 1354566 w 2168294"/>
              <a:gd name="connsiteY28" fmla="*/ 221638 h 2194352"/>
              <a:gd name="connsiteX29" fmla="*/ 1360990 w 2168294"/>
              <a:gd name="connsiteY29" fmla="*/ 209961 h 2194352"/>
              <a:gd name="connsiteX30" fmla="*/ 169550 w 2168294"/>
              <a:gd name="connsiteY30" fmla="*/ 209961 h 2194352"/>
              <a:gd name="connsiteX31" fmla="*/ 169550 w 2168294"/>
              <a:gd name="connsiteY31" fmla="*/ 10858 h 2194352"/>
              <a:gd name="connsiteX32" fmla="*/ 1624406 w 2168294"/>
              <a:gd name="connsiteY32" fmla="*/ 10858 h 2194352"/>
              <a:gd name="connsiteX33" fmla="*/ 1696230 w 2168294"/>
              <a:gd name="connsiteY33" fmla="*/ 0 h 2194352"/>
              <a:gd name="connsiteX34" fmla="*/ 2168294 w 2168294"/>
              <a:gd name="connsiteY34" fmla="*/ 707923 h 219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68294" h="2194352">
                <a:moveTo>
                  <a:pt x="2168294" y="707923"/>
                </a:moveTo>
                <a:cubicBezTo>
                  <a:pt x="2168294" y="903411"/>
                  <a:pt x="2115457" y="1080391"/>
                  <a:pt x="2030030" y="1208500"/>
                </a:cubicBezTo>
                <a:lnTo>
                  <a:pt x="1983650" y="1265887"/>
                </a:lnTo>
                <a:lnTo>
                  <a:pt x="1986778" y="1274309"/>
                </a:lnTo>
                <a:lnTo>
                  <a:pt x="1908193" y="1337248"/>
                </a:lnTo>
                <a:lnTo>
                  <a:pt x="1879978" y="1360214"/>
                </a:lnTo>
                <a:lnTo>
                  <a:pt x="1878879" y="1360726"/>
                </a:lnTo>
                <a:lnTo>
                  <a:pt x="937619" y="2114585"/>
                </a:lnTo>
                <a:lnTo>
                  <a:pt x="937619" y="2117684"/>
                </a:lnTo>
                <a:lnTo>
                  <a:pt x="933750" y="2117684"/>
                </a:lnTo>
                <a:lnTo>
                  <a:pt x="838023" y="2194352"/>
                </a:lnTo>
                <a:lnTo>
                  <a:pt x="809545" y="2117684"/>
                </a:lnTo>
                <a:lnTo>
                  <a:pt x="0" y="2117684"/>
                </a:lnTo>
                <a:lnTo>
                  <a:pt x="0" y="1918581"/>
                </a:lnTo>
                <a:lnTo>
                  <a:pt x="883148" y="1918581"/>
                </a:lnTo>
                <a:lnTo>
                  <a:pt x="1555383" y="1380186"/>
                </a:lnTo>
                <a:lnTo>
                  <a:pt x="1544037" y="1374905"/>
                </a:lnTo>
                <a:lnTo>
                  <a:pt x="1781534" y="1184692"/>
                </a:lnTo>
                <a:lnTo>
                  <a:pt x="1824372" y="1164751"/>
                </a:lnTo>
                <a:lnTo>
                  <a:pt x="1837209" y="1154470"/>
                </a:lnTo>
                <a:lnTo>
                  <a:pt x="1880984" y="1118838"/>
                </a:lnTo>
                <a:lnTo>
                  <a:pt x="1908700" y="1082845"/>
                </a:lnTo>
                <a:lnTo>
                  <a:pt x="1915425" y="1077459"/>
                </a:lnTo>
                <a:lnTo>
                  <a:pt x="1914586" y="1075201"/>
                </a:lnTo>
                <a:lnTo>
                  <a:pt x="1940831" y="1041117"/>
                </a:lnTo>
                <a:cubicBezTo>
                  <a:pt x="1994167" y="953114"/>
                  <a:pt x="2026675" y="836211"/>
                  <a:pt x="2026675" y="707923"/>
                </a:cubicBezTo>
                <a:cubicBezTo>
                  <a:pt x="2026675" y="434241"/>
                  <a:pt x="1878730" y="212377"/>
                  <a:pt x="1696230" y="212377"/>
                </a:cubicBezTo>
                <a:lnTo>
                  <a:pt x="1634970" y="221638"/>
                </a:lnTo>
                <a:lnTo>
                  <a:pt x="1354566" y="221638"/>
                </a:lnTo>
                <a:lnTo>
                  <a:pt x="1360990" y="209961"/>
                </a:lnTo>
                <a:lnTo>
                  <a:pt x="169550" y="209961"/>
                </a:lnTo>
                <a:lnTo>
                  <a:pt x="169550" y="10858"/>
                </a:lnTo>
                <a:lnTo>
                  <a:pt x="1624406" y="10858"/>
                </a:lnTo>
                <a:lnTo>
                  <a:pt x="1696230" y="0"/>
                </a:lnTo>
                <a:cubicBezTo>
                  <a:pt x="1956944" y="0"/>
                  <a:pt x="2168294" y="316948"/>
                  <a:pt x="2168294" y="707923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F69DFFB-E9FB-4FD3-9577-DAC02D5FDA77}"/>
              </a:ext>
            </a:extLst>
          </p:cNvPr>
          <p:cNvSpPr/>
          <p:nvPr/>
        </p:nvSpPr>
        <p:spPr>
          <a:xfrm rot="2926753">
            <a:off x="8816312" y="5971077"/>
            <a:ext cx="1097176" cy="1968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  <a:effectLst>
            <a:outerShdw blurRad="1270000" dist="368300" dir="12000000" sx="142000" sy="142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9621D8E7-FD9F-46F8-9C0B-736D77A754A3}"/>
              </a:ext>
            </a:extLst>
          </p:cNvPr>
          <p:cNvSpPr/>
          <p:nvPr/>
        </p:nvSpPr>
        <p:spPr>
          <a:xfrm>
            <a:off x="7687742" y="4311430"/>
            <a:ext cx="2194352" cy="2179849"/>
          </a:xfrm>
          <a:custGeom>
            <a:avLst/>
            <a:gdLst>
              <a:gd name="connsiteX0" fmla="*/ 707923 w 2194352"/>
              <a:gd name="connsiteY0" fmla="*/ 0 h 2179849"/>
              <a:gd name="connsiteX1" fmla="*/ 1208500 w 2194352"/>
              <a:gd name="connsiteY1" fmla="*/ 138265 h 2179849"/>
              <a:gd name="connsiteX2" fmla="*/ 1265887 w 2194352"/>
              <a:gd name="connsiteY2" fmla="*/ 184645 h 2179849"/>
              <a:gd name="connsiteX3" fmla="*/ 1274309 w 2194352"/>
              <a:gd name="connsiteY3" fmla="*/ 181516 h 2179849"/>
              <a:gd name="connsiteX4" fmla="*/ 1337248 w 2194352"/>
              <a:gd name="connsiteY4" fmla="*/ 260101 h 2179849"/>
              <a:gd name="connsiteX5" fmla="*/ 1360214 w 2194352"/>
              <a:gd name="connsiteY5" fmla="*/ 288316 h 2179849"/>
              <a:gd name="connsiteX6" fmla="*/ 1360726 w 2194352"/>
              <a:gd name="connsiteY6" fmla="*/ 289416 h 2179849"/>
              <a:gd name="connsiteX7" fmla="*/ 2123840 w 2194352"/>
              <a:gd name="connsiteY7" fmla="*/ 1242230 h 2179849"/>
              <a:gd name="connsiteX8" fmla="*/ 2148645 w 2194352"/>
              <a:gd name="connsiteY8" fmla="*/ 1242230 h 2179849"/>
              <a:gd name="connsiteX9" fmla="*/ 2148645 w 2194352"/>
              <a:gd name="connsiteY9" fmla="*/ 1273202 h 2179849"/>
              <a:gd name="connsiteX10" fmla="*/ 2194352 w 2194352"/>
              <a:gd name="connsiteY10" fmla="*/ 1330271 h 2179849"/>
              <a:gd name="connsiteX11" fmla="*/ 2148645 w 2194352"/>
              <a:gd name="connsiteY11" fmla="*/ 1347249 h 2179849"/>
              <a:gd name="connsiteX12" fmla="*/ 2148645 w 2194352"/>
              <a:gd name="connsiteY12" fmla="*/ 2179849 h 2179849"/>
              <a:gd name="connsiteX13" fmla="*/ 1949542 w 2194352"/>
              <a:gd name="connsiteY13" fmla="*/ 2179849 h 2179849"/>
              <a:gd name="connsiteX14" fmla="*/ 1949542 w 2194352"/>
              <a:gd name="connsiteY14" fmla="*/ 1323804 h 2179849"/>
              <a:gd name="connsiteX15" fmla="*/ 1380186 w 2194352"/>
              <a:gd name="connsiteY15" fmla="*/ 612912 h 2179849"/>
              <a:gd name="connsiteX16" fmla="*/ 1374905 w 2194352"/>
              <a:gd name="connsiteY16" fmla="*/ 624257 h 2179849"/>
              <a:gd name="connsiteX17" fmla="*/ 1184692 w 2194352"/>
              <a:gd name="connsiteY17" fmla="*/ 386761 h 2179849"/>
              <a:gd name="connsiteX18" fmla="*/ 1164751 w 2194352"/>
              <a:gd name="connsiteY18" fmla="*/ 343922 h 2179849"/>
              <a:gd name="connsiteX19" fmla="*/ 1154470 w 2194352"/>
              <a:gd name="connsiteY19" fmla="*/ 331086 h 2179849"/>
              <a:gd name="connsiteX20" fmla="*/ 1118838 w 2194352"/>
              <a:gd name="connsiteY20" fmla="*/ 287310 h 2179849"/>
              <a:gd name="connsiteX21" fmla="*/ 1082845 w 2194352"/>
              <a:gd name="connsiteY21" fmla="*/ 259595 h 2179849"/>
              <a:gd name="connsiteX22" fmla="*/ 1077459 w 2194352"/>
              <a:gd name="connsiteY22" fmla="*/ 252870 h 2179849"/>
              <a:gd name="connsiteX23" fmla="*/ 1075201 w 2194352"/>
              <a:gd name="connsiteY23" fmla="*/ 253709 h 2179849"/>
              <a:gd name="connsiteX24" fmla="*/ 1041117 w 2194352"/>
              <a:gd name="connsiteY24" fmla="*/ 227464 h 2179849"/>
              <a:gd name="connsiteX25" fmla="*/ 707923 w 2194352"/>
              <a:gd name="connsiteY25" fmla="*/ 141619 h 2179849"/>
              <a:gd name="connsiteX26" fmla="*/ 212377 w 2194352"/>
              <a:gd name="connsiteY26" fmla="*/ 472065 h 2179849"/>
              <a:gd name="connsiteX27" fmla="*/ 221638 w 2194352"/>
              <a:gd name="connsiteY27" fmla="*/ 533324 h 2179849"/>
              <a:gd name="connsiteX28" fmla="*/ 221638 w 2194352"/>
              <a:gd name="connsiteY28" fmla="*/ 813729 h 2179849"/>
              <a:gd name="connsiteX29" fmla="*/ 209961 w 2194352"/>
              <a:gd name="connsiteY29" fmla="*/ 807304 h 2179849"/>
              <a:gd name="connsiteX30" fmla="*/ 209961 w 2194352"/>
              <a:gd name="connsiteY30" fmla="*/ 1998744 h 2179849"/>
              <a:gd name="connsiteX31" fmla="*/ 10858 w 2194352"/>
              <a:gd name="connsiteY31" fmla="*/ 1998744 h 2179849"/>
              <a:gd name="connsiteX32" fmla="*/ 10858 w 2194352"/>
              <a:gd name="connsiteY32" fmla="*/ 543888 h 2179849"/>
              <a:gd name="connsiteX33" fmla="*/ 0 w 2194352"/>
              <a:gd name="connsiteY33" fmla="*/ 472065 h 2179849"/>
              <a:gd name="connsiteX34" fmla="*/ 707923 w 2194352"/>
              <a:gd name="connsiteY34" fmla="*/ 0 h 217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94352" h="2179849">
                <a:moveTo>
                  <a:pt x="707923" y="0"/>
                </a:moveTo>
                <a:cubicBezTo>
                  <a:pt x="903411" y="0"/>
                  <a:pt x="1080391" y="52838"/>
                  <a:pt x="1208500" y="138265"/>
                </a:cubicBezTo>
                <a:lnTo>
                  <a:pt x="1265887" y="184645"/>
                </a:lnTo>
                <a:lnTo>
                  <a:pt x="1274309" y="181516"/>
                </a:lnTo>
                <a:lnTo>
                  <a:pt x="1337248" y="260101"/>
                </a:lnTo>
                <a:lnTo>
                  <a:pt x="1360214" y="288316"/>
                </a:lnTo>
                <a:lnTo>
                  <a:pt x="1360726" y="289416"/>
                </a:lnTo>
                <a:lnTo>
                  <a:pt x="2123840" y="1242230"/>
                </a:lnTo>
                <a:lnTo>
                  <a:pt x="2148645" y="1242230"/>
                </a:lnTo>
                <a:lnTo>
                  <a:pt x="2148645" y="1273202"/>
                </a:lnTo>
                <a:lnTo>
                  <a:pt x="2194352" y="1330271"/>
                </a:lnTo>
                <a:lnTo>
                  <a:pt x="2148645" y="1347249"/>
                </a:lnTo>
                <a:lnTo>
                  <a:pt x="2148645" y="2179849"/>
                </a:lnTo>
                <a:lnTo>
                  <a:pt x="1949542" y="2179849"/>
                </a:lnTo>
                <a:lnTo>
                  <a:pt x="1949542" y="1323804"/>
                </a:lnTo>
                <a:lnTo>
                  <a:pt x="1380186" y="612912"/>
                </a:lnTo>
                <a:lnTo>
                  <a:pt x="1374905" y="624257"/>
                </a:lnTo>
                <a:lnTo>
                  <a:pt x="1184692" y="386761"/>
                </a:lnTo>
                <a:lnTo>
                  <a:pt x="1164751" y="343922"/>
                </a:lnTo>
                <a:lnTo>
                  <a:pt x="1154470" y="331086"/>
                </a:lnTo>
                <a:lnTo>
                  <a:pt x="1118838" y="287310"/>
                </a:lnTo>
                <a:lnTo>
                  <a:pt x="1082845" y="259595"/>
                </a:lnTo>
                <a:lnTo>
                  <a:pt x="1077459" y="252870"/>
                </a:lnTo>
                <a:lnTo>
                  <a:pt x="1075201" y="253709"/>
                </a:lnTo>
                <a:lnTo>
                  <a:pt x="1041117" y="227464"/>
                </a:lnTo>
                <a:cubicBezTo>
                  <a:pt x="953114" y="174127"/>
                  <a:pt x="836211" y="141619"/>
                  <a:pt x="707923" y="141619"/>
                </a:cubicBezTo>
                <a:cubicBezTo>
                  <a:pt x="434241" y="141619"/>
                  <a:pt x="212377" y="289565"/>
                  <a:pt x="212377" y="472065"/>
                </a:cubicBezTo>
                <a:lnTo>
                  <a:pt x="221638" y="533324"/>
                </a:lnTo>
                <a:lnTo>
                  <a:pt x="221638" y="813729"/>
                </a:lnTo>
                <a:lnTo>
                  <a:pt x="209961" y="807304"/>
                </a:lnTo>
                <a:lnTo>
                  <a:pt x="209961" y="1998744"/>
                </a:lnTo>
                <a:lnTo>
                  <a:pt x="10858" y="1998744"/>
                </a:lnTo>
                <a:lnTo>
                  <a:pt x="10858" y="543888"/>
                </a:lnTo>
                <a:lnTo>
                  <a:pt x="0" y="472065"/>
                </a:lnTo>
                <a:cubicBezTo>
                  <a:pt x="0" y="211351"/>
                  <a:pt x="316948" y="0"/>
                  <a:pt x="70792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8B27E26B-4DB6-4D71-8E75-F7D15292FD61}"/>
              </a:ext>
            </a:extLst>
          </p:cNvPr>
          <p:cNvSpPr/>
          <p:nvPr/>
        </p:nvSpPr>
        <p:spPr>
          <a:xfrm flipH="1">
            <a:off x="2100941" y="5707382"/>
            <a:ext cx="7990115" cy="1627869"/>
          </a:xfrm>
          <a:custGeom>
            <a:avLst/>
            <a:gdLst>
              <a:gd name="connsiteX0" fmla="*/ 1845460 w 3690920"/>
              <a:gd name="connsiteY0" fmla="*/ 0 h 1012050"/>
              <a:gd name="connsiteX1" fmla="*/ 2877274 w 3690920"/>
              <a:gd name="connsiteY1" fmla="*/ 86421 h 1012050"/>
              <a:gd name="connsiteX2" fmla="*/ 2904974 w 3690920"/>
              <a:gd name="connsiteY2" fmla="*/ 92688 h 1012050"/>
              <a:gd name="connsiteX3" fmla="*/ 2912469 w 3690920"/>
              <a:gd name="connsiteY3" fmla="*/ 86421 h 1012050"/>
              <a:gd name="connsiteX4" fmla="*/ 3191627 w 3690920"/>
              <a:gd name="connsiteY4" fmla="*/ 0 h 1012050"/>
              <a:gd name="connsiteX5" fmla="*/ 3680775 w 3690920"/>
              <a:gd name="connsiteY5" fmla="*/ 404043 h 1012050"/>
              <a:gd name="connsiteX6" fmla="*/ 3690919 w 3690920"/>
              <a:gd name="connsiteY6" fmla="*/ 506021 h 1012050"/>
              <a:gd name="connsiteX7" fmla="*/ 3690920 w 3690920"/>
              <a:gd name="connsiteY7" fmla="*/ 506025 h 1012050"/>
              <a:gd name="connsiteX8" fmla="*/ 3690919 w 3690920"/>
              <a:gd name="connsiteY8" fmla="*/ 506029 h 1012050"/>
              <a:gd name="connsiteX9" fmla="*/ 3680775 w 3690920"/>
              <a:gd name="connsiteY9" fmla="*/ 608007 h 1012050"/>
              <a:gd name="connsiteX10" fmla="*/ 3191627 w 3690920"/>
              <a:gd name="connsiteY10" fmla="*/ 1012050 h 1012050"/>
              <a:gd name="connsiteX11" fmla="*/ 2912469 w 3690920"/>
              <a:gd name="connsiteY11" fmla="*/ 925629 h 1012050"/>
              <a:gd name="connsiteX12" fmla="*/ 2904974 w 3690920"/>
              <a:gd name="connsiteY12" fmla="*/ 919362 h 1012050"/>
              <a:gd name="connsiteX13" fmla="*/ 2877274 w 3690920"/>
              <a:gd name="connsiteY13" fmla="*/ 925629 h 1012050"/>
              <a:gd name="connsiteX14" fmla="*/ 1845460 w 3690920"/>
              <a:gd name="connsiteY14" fmla="*/ 1012050 h 1012050"/>
              <a:gd name="connsiteX15" fmla="*/ 0 w 3690920"/>
              <a:gd name="connsiteY15" fmla="*/ 506025 h 1012050"/>
              <a:gd name="connsiteX16" fmla="*/ 1845460 w 3690920"/>
              <a:gd name="connsiteY16" fmla="*/ 0 h 101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0920" h="1012050">
                <a:moveTo>
                  <a:pt x="1845460" y="0"/>
                </a:moveTo>
                <a:cubicBezTo>
                  <a:pt x="2227667" y="0"/>
                  <a:pt x="2582736" y="31859"/>
                  <a:pt x="2877274" y="86421"/>
                </a:cubicBezTo>
                <a:lnTo>
                  <a:pt x="2904974" y="92688"/>
                </a:lnTo>
                <a:lnTo>
                  <a:pt x="2912469" y="86421"/>
                </a:lnTo>
                <a:cubicBezTo>
                  <a:pt x="2992156" y="31859"/>
                  <a:pt x="3088221" y="0"/>
                  <a:pt x="3191627" y="0"/>
                </a:cubicBezTo>
                <a:cubicBezTo>
                  <a:pt x="3432909" y="0"/>
                  <a:pt x="3634218" y="173456"/>
                  <a:pt x="3680775" y="404043"/>
                </a:cubicBezTo>
                <a:lnTo>
                  <a:pt x="3690919" y="506021"/>
                </a:lnTo>
                <a:lnTo>
                  <a:pt x="3690920" y="506025"/>
                </a:lnTo>
                <a:lnTo>
                  <a:pt x="3690919" y="506029"/>
                </a:lnTo>
                <a:lnTo>
                  <a:pt x="3680775" y="608007"/>
                </a:lnTo>
                <a:cubicBezTo>
                  <a:pt x="3634218" y="838594"/>
                  <a:pt x="3432909" y="1012050"/>
                  <a:pt x="3191627" y="1012050"/>
                </a:cubicBezTo>
                <a:cubicBezTo>
                  <a:pt x="3088221" y="1012050"/>
                  <a:pt x="2992156" y="980191"/>
                  <a:pt x="2912469" y="925629"/>
                </a:cubicBezTo>
                <a:lnTo>
                  <a:pt x="2904974" y="919362"/>
                </a:lnTo>
                <a:lnTo>
                  <a:pt x="2877274" y="925629"/>
                </a:lnTo>
                <a:cubicBezTo>
                  <a:pt x="2582736" y="980191"/>
                  <a:pt x="2227667" y="1012050"/>
                  <a:pt x="1845460" y="1012050"/>
                </a:cubicBezTo>
                <a:cubicBezTo>
                  <a:pt x="826241" y="1012050"/>
                  <a:pt x="0" y="785495"/>
                  <a:pt x="0" y="506025"/>
                </a:cubicBezTo>
                <a:cubicBezTo>
                  <a:pt x="0" y="226555"/>
                  <a:pt x="826241" y="0"/>
                  <a:pt x="1845460" y="0"/>
                </a:cubicBezTo>
                <a:close/>
              </a:path>
            </a:pathLst>
          </a:custGeom>
          <a:pattFill prst="pct4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highlight>
                  <a:srgbClr val="FCFAF6"/>
                </a:highlight>
              </a:rPr>
              <a:t>人影</a:t>
            </a: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23232E9-8C36-4826-89B9-BEE5CFF89774}"/>
              </a:ext>
            </a:extLst>
          </p:cNvPr>
          <p:cNvGrpSpPr>
            <a:grpSpLocks noChangeAspect="1"/>
          </p:cNvGrpSpPr>
          <p:nvPr/>
        </p:nvGrpSpPr>
        <p:grpSpPr>
          <a:xfrm>
            <a:off x="2456654" y="4756599"/>
            <a:ext cx="533581" cy="598484"/>
            <a:chOff x="3206773" y="1242060"/>
            <a:chExt cx="3750287" cy="4206459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6ACF7785-354B-410D-B902-6A0644F07697}"/>
                </a:ext>
              </a:extLst>
            </p:cNvPr>
            <p:cNvSpPr/>
            <p:nvPr/>
          </p:nvSpPr>
          <p:spPr>
            <a:xfrm>
              <a:off x="3837378" y="4854369"/>
              <a:ext cx="2827020" cy="594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3167294A-BBED-4963-8DA0-FA618EF2707B}"/>
                </a:ext>
              </a:extLst>
            </p:cNvPr>
            <p:cNvSpPr/>
            <p:nvPr/>
          </p:nvSpPr>
          <p:spPr>
            <a:xfrm>
              <a:off x="5303520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7CC81F8C-62EE-441C-AED0-BFE3A587348C}"/>
                </a:ext>
              </a:extLst>
            </p:cNvPr>
            <p:cNvGrpSpPr/>
            <p:nvPr/>
          </p:nvGrpSpPr>
          <p:grpSpPr>
            <a:xfrm>
              <a:off x="3648544" y="1242060"/>
              <a:ext cx="3015854" cy="4003894"/>
              <a:chOff x="2238843" y="617220"/>
              <a:chExt cx="5960277" cy="7912954"/>
            </a:xfrm>
          </p:grpSpPr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16A311DF-3441-4332-840E-D320B1DC3216}"/>
                  </a:ext>
                </a:extLst>
              </p:cNvPr>
              <p:cNvSpPr/>
              <p:nvPr/>
            </p:nvSpPr>
            <p:spPr>
              <a:xfrm>
                <a:off x="3764647" y="3950554"/>
                <a:ext cx="2915553" cy="45796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93CE307F-AC92-46E2-8A95-C5FCD59171FA}"/>
                  </a:ext>
                </a:extLst>
              </p:cNvPr>
              <p:cNvSpPr/>
              <p:nvPr/>
            </p:nvSpPr>
            <p:spPr>
              <a:xfrm>
                <a:off x="2910121" y="617220"/>
                <a:ext cx="4556762" cy="4579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フリーフォーム: 図形 69">
                <a:extLst>
                  <a:ext uri="{FF2B5EF4-FFF2-40B4-BE49-F238E27FC236}">
                    <a16:creationId xmlns:a16="http://schemas.microsoft.com/office/drawing/2014/main" id="{5BF76A98-BF7A-4943-B529-42FEE970B4B7}"/>
                  </a:ext>
                </a:extLst>
              </p:cNvPr>
              <p:cNvSpPr/>
              <p:nvPr/>
            </p:nvSpPr>
            <p:spPr>
              <a:xfrm>
                <a:off x="2238843" y="617636"/>
                <a:ext cx="5960277" cy="2932585"/>
              </a:xfrm>
              <a:custGeom>
                <a:avLst/>
                <a:gdLst>
                  <a:gd name="connsiteX0" fmla="*/ 2964180 w 5960277"/>
                  <a:gd name="connsiteY0" fmla="*/ 0 h 2932585"/>
                  <a:gd name="connsiteX1" fmla="*/ 2980149 w 5960277"/>
                  <a:gd name="connsiteY1" fmla="*/ 704 h 2932585"/>
                  <a:gd name="connsiteX2" fmla="*/ 2996097 w 5960277"/>
                  <a:gd name="connsiteY2" fmla="*/ 1 h 2932585"/>
                  <a:gd name="connsiteX3" fmla="*/ 3008985 w 5960277"/>
                  <a:gd name="connsiteY3" fmla="*/ 1976 h 2932585"/>
                  <a:gd name="connsiteX4" fmla="*/ 3059526 w 5960277"/>
                  <a:gd name="connsiteY4" fmla="*/ 4205 h 2932585"/>
                  <a:gd name="connsiteX5" fmla="*/ 3154680 w 5960277"/>
                  <a:gd name="connsiteY5" fmla="*/ 15240 h 2932585"/>
                  <a:gd name="connsiteX6" fmla="*/ 3497580 w 5960277"/>
                  <a:gd name="connsiteY6" fmla="*/ 53340 h 2932585"/>
                  <a:gd name="connsiteX7" fmla="*/ 4221480 w 5960277"/>
                  <a:gd name="connsiteY7" fmla="*/ 205740 h 2932585"/>
                  <a:gd name="connsiteX8" fmla="*/ 4549140 w 5960277"/>
                  <a:gd name="connsiteY8" fmla="*/ 358140 h 2932585"/>
                  <a:gd name="connsiteX9" fmla="*/ 4762500 w 5960277"/>
                  <a:gd name="connsiteY9" fmla="*/ 495300 h 2932585"/>
                  <a:gd name="connsiteX10" fmla="*/ 5173980 w 5960277"/>
                  <a:gd name="connsiteY10" fmla="*/ 883920 h 2932585"/>
                  <a:gd name="connsiteX11" fmla="*/ 5394960 w 5960277"/>
                  <a:gd name="connsiteY11" fmla="*/ 1097280 h 2932585"/>
                  <a:gd name="connsiteX12" fmla="*/ 5707380 w 5960277"/>
                  <a:gd name="connsiteY12" fmla="*/ 1424940 h 2932585"/>
                  <a:gd name="connsiteX13" fmla="*/ 5821680 w 5960277"/>
                  <a:gd name="connsiteY13" fmla="*/ 1661160 h 2932585"/>
                  <a:gd name="connsiteX14" fmla="*/ 5852160 w 5960277"/>
                  <a:gd name="connsiteY14" fmla="*/ 1752600 h 2932585"/>
                  <a:gd name="connsiteX15" fmla="*/ 5836920 w 5960277"/>
                  <a:gd name="connsiteY15" fmla="*/ 1897380 h 2932585"/>
                  <a:gd name="connsiteX16" fmla="*/ 5852160 w 5960277"/>
                  <a:gd name="connsiteY16" fmla="*/ 1981200 h 2932585"/>
                  <a:gd name="connsiteX17" fmla="*/ 5859780 w 5960277"/>
                  <a:gd name="connsiteY17" fmla="*/ 2034540 h 2932585"/>
                  <a:gd name="connsiteX18" fmla="*/ 5867400 w 5960277"/>
                  <a:gd name="connsiteY18" fmla="*/ 2133600 h 2932585"/>
                  <a:gd name="connsiteX19" fmla="*/ 5890260 w 5960277"/>
                  <a:gd name="connsiteY19" fmla="*/ 2316480 h 2932585"/>
                  <a:gd name="connsiteX20" fmla="*/ 5905500 w 5960277"/>
                  <a:gd name="connsiteY20" fmla="*/ 2499360 h 2932585"/>
                  <a:gd name="connsiteX21" fmla="*/ 5920740 w 5960277"/>
                  <a:gd name="connsiteY21" fmla="*/ 2606040 h 2932585"/>
                  <a:gd name="connsiteX22" fmla="*/ 5951220 w 5960277"/>
                  <a:gd name="connsiteY22" fmla="*/ 2819400 h 2932585"/>
                  <a:gd name="connsiteX23" fmla="*/ 5836920 w 5960277"/>
                  <a:gd name="connsiteY23" fmla="*/ 2895600 h 2932585"/>
                  <a:gd name="connsiteX24" fmla="*/ 5120640 w 5960277"/>
                  <a:gd name="connsiteY24" fmla="*/ 2430780 h 2932585"/>
                  <a:gd name="connsiteX25" fmla="*/ 4233747 w 5960277"/>
                  <a:gd name="connsiteY25" fmla="*/ 1479008 h 2932585"/>
                  <a:gd name="connsiteX26" fmla="*/ 4183888 w 5960277"/>
                  <a:gd name="connsiteY26" fmla="*/ 1418473 h 2932585"/>
                  <a:gd name="connsiteX27" fmla="*/ 3949529 w 5960277"/>
                  <a:gd name="connsiteY27" fmla="*/ 1506445 h 2932585"/>
                  <a:gd name="connsiteX28" fmla="*/ 3003717 w 5960277"/>
                  <a:gd name="connsiteY28" fmla="*/ 1637884 h 2932585"/>
                  <a:gd name="connsiteX29" fmla="*/ 1807547 w 5960277"/>
                  <a:gd name="connsiteY29" fmla="*/ 1412467 h 2932585"/>
                  <a:gd name="connsiteX30" fmla="*/ 1789523 w 5960277"/>
                  <a:gd name="connsiteY30" fmla="*/ 1402529 h 2932585"/>
                  <a:gd name="connsiteX31" fmla="*/ 1726531 w 5960277"/>
                  <a:gd name="connsiteY31" fmla="*/ 1479009 h 2932585"/>
                  <a:gd name="connsiteX32" fmla="*/ 839637 w 5960277"/>
                  <a:gd name="connsiteY32" fmla="*/ 2430781 h 2932585"/>
                  <a:gd name="connsiteX33" fmla="*/ 123357 w 5960277"/>
                  <a:gd name="connsiteY33" fmla="*/ 2895601 h 2932585"/>
                  <a:gd name="connsiteX34" fmla="*/ 9057 w 5960277"/>
                  <a:gd name="connsiteY34" fmla="*/ 2819401 h 2932585"/>
                  <a:gd name="connsiteX35" fmla="*/ 39537 w 5960277"/>
                  <a:gd name="connsiteY35" fmla="*/ 2606041 h 2932585"/>
                  <a:gd name="connsiteX36" fmla="*/ 54777 w 5960277"/>
                  <a:gd name="connsiteY36" fmla="*/ 2499361 h 2932585"/>
                  <a:gd name="connsiteX37" fmla="*/ 70017 w 5960277"/>
                  <a:gd name="connsiteY37" fmla="*/ 2316481 h 2932585"/>
                  <a:gd name="connsiteX38" fmla="*/ 92877 w 5960277"/>
                  <a:gd name="connsiteY38" fmla="*/ 2133601 h 2932585"/>
                  <a:gd name="connsiteX39" fmla="*/ 100497 w 5960277"/>
                  <a:gd name="connsiteY39" fmla="*/ 2034541 h 2932585"/>
                  <a:gd name="connsiteX40" fmla="*/ 108117 w 5960277"/>
                  <a:gd name="connsiteY40" fmla="*/ 1981201 h 2932585"/>
                  <a:gd name="connsiteX41" fmla="*/ 123357 w 5960277"/>
                  <a:gd name="connsiteY41" fmla="*/ 1897381 h 2932585"/>
                  <a:gd name="connsiteX42" fmla="*/ 108117 w 5960277"/>
                  <a:gd name="connsiteY42" fmla="*/ 1752601 h 2932585"/>
                  <a:gd name="connsiteX43" fmla="*/ 138597 w 5960277"/>
                  <a:gd name="connsiteY43" fmla="*/ 1661161 h 2932585"/>
                  <a:gd name="connsiteX44" fmla="*/ 252897 w 5960277"/>
                  <a:gd name="connsiteY44" fmla="*/ 1424941 h 2932585"/>
                  <a:gd name="connsiteX45" fmla="*/ 565317 w 5960277"/>
                  <a:gd name="connsiteY45" fmla="*/ 1097281 h 2932585"/>
                  <a:gd name="connsiteX46" fmla="*/ 786297 w 5960277"/>
                  <a:gd name="connsiteY46" fmla="*/ 883921 h 2932585"/>
                  <a:gd name="connsiteX47" fmla="*/ 1197777 w 5960277"/>
                  <a:gd name="connsiteY47" fmla="*/ 495301 h 2932585"/>
                  <a:gd name="connsiteX48" fmla="*/ 1411137 w 5960277"/>
                  <a:gd name="connsiteY48" fmla="*/ 358141 h 2932585"/>
                  <a:gd name="connsiteX49" fmla="*/ 1738797 w 5960277"/>
                  <a:gd name="connsiteY49" fmla="*/ 205741 h 2932585"/>
                  <a:gd name="connsiteX50" fmla="*/ 2462697 w 5960277"/>
                  <a:gd name="connsiteY50" fmla="*/ 53341 h 2932585"/>
                  <a:gd name="connsiteX51" fmla="*/ 2805597 w 5960277"/>
                  <a:gd name="connsiteY51" fmla="*/ 15241 h 2932585"/>
                  <a:gd name="connsiteX52" fmla="*/ 2900751 w 5960277"/>
                  <a:gd name="connsiteY52" fmla="*/ 4206 h 2932585"/>
                  <a:gd name="connsiteX53" fmla="*/ 2951276 w 5960277"/>
                  <a:gd name="connsiteY53" fmla="*/ 1978 h 293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60277" h="2932585">
                    <a:moveTo>
                      <a:pt x="2964180" y="0"/>
                    </a:moveTo>
                    <a:lnTo>
                      <a:pt x="2980149" y="704"/>
                    </a:lnTo>
                    <a:lnTo>
                      <a:pt x="2996097" y="1"/>
                    </a:lnTo>
                    <a:lnTo>
                      <a:pt x="3008985" y="1976"/>
                    </a:lnTo>
                    <a:lnTo>
                      <a:pt x="3059526" y="4205"/>
                    </a:lnTo>
                    <a:cubicBezTo>
                      <a:pt x="3091273" y="7569"/>
                      <a:pt x="3122987" y="12071"/>
                      <a:pt x="3154680" y="15240"/>
                    </a:cubicBezTo>
                    <a:cubicBezTo>
                      <a:pt x="3269113" y="26683"/>
                      <a:pt x="3383596" y="38064"/>
                      <a:pt x="3497580" y="53340"/>
                    </a:cubicBezTo>
                    <a:cubicBezTo>
                      <a:pt x="3753412" y="87627"/>
                      <a:pt x="3979345" y="115643"/>
                      <a:pt x="4221480" y="205740"/>
                    </a:cubicBezTo>
                    <a:cubicBezTo>
                      <a:pt x="4334374" y="247747"/>
                      <a:pt x="4442938" y="301300"/>
                      <a:pt x="4549140" y="358140"/>
                    </a:cubicBezTo>
                    <a:cubicBezTo>
                      <a:pt x="4623683" y="398036"/>
                      <a:pt x="4697808" y="440864"/>
                      <a:pt x="4762500" y="495300"/>
                    </a:cubicBezTo>
                    <a:cubicBezTo>
                      <a:pt x="4906856" y="616770"/>
                      <a:pt x="5037323" y="753849"/>
                      <a:pt x="5173980" y="883920"/>
                    </a:cubicBezTo>
                    <a:cubicBezTo>
                      <a:pt x="5248146" y="954512"/>
                      <a:pt x="5321180" y="1026284"/>
                      <a:pt x="5394960" y="1097280"/>
                    </a:cubicBezTo>
                    <a:cubicBezTo>
                      <a:pt x="5473252" y="1172617"/>
                      <a:pt x="5643754" y="1323536"/>
                      <a:pt x="5707380" y="1424940"/>
                    </a:cubicBezTo>
                    <a:cubicBezTo>
                      <a:pt x="5753871" y="1499036"/>
                      <a:pt x="5785024" y="1581738"/>
                      <a:pt x="5821680" y="1661160"/>
                    </a:cubicBezTo>
                    <a:cubicBezTo>
                      <a:pt x="5840980" y="1702976"/>
                      <a:pt x="5842769" y="1715037"/>
                      <a:pt x="5852160" y="1752600"/>
                    </a:cubicBezTo>
                    <a:cubicBezTo>
                      <a:pt x="5838396" y="1807655"/>
                      <a:pt x="5833871" y="1818095"/>
                      <a:pt x="5836920" y="1897380"/>
                    </a:cubicBezTo>
                    <a:cubicBezTo>
                      <a:pt x="5838011" y="1925757"/>
                      <a:pt x="5847491" y="1953188"/>
                      <a:pt x="5852160" y="1981200"/>
                    </a:cubicBezTo>
                    <a:cubicBezTo>
                      <a:pt x="5855113" y="1998916"/>
                      <a:pt x="5857993" y="2016669"/>
                      <a:pt x="5859780" y="2034540"/>
                    </a:cubicBezTo>
                    <a:cubicBezTo>
                      <a:pt x="5863075" y="2067493"/>
                      <a:pt x="5864650" y="2100597"/>
                      <a:pt x="5867400" y="2133600"/>
                    </a:cubicBezTo>
                    <a:cubicBezTo>
                      <a:pt x="5890554" y="2411452"/>
                      <a:pt x="5855857" y="1998256"/>
                      <a:pt x="5890260" y="2316480"/>
                    </a:cubicBezTo>
                    <a:cubicBezTo>
                      <a:pt x="5896835" y="2377297"/>
                      <a:pt x="5899096" y="2438525"/>
                      <a:pt x="5905500" y="2499360"/>
                    </a:cubicBezTo>
                    <a:cubicBezTo>
                      <a:pt x="5909260" y="2535084"/>
                      <a:pt x="5915993" y="2570434"/>
                      <a:pt x="5920740" y="2606040"/>
                    </a:cubicBezTo>
                    <a:cubicBezTo>
                      <a:pt x="5946170" y="2796767"/>
                      <a:pt x="5924450" y="2658781"/>
                      <a:pt x="5951220" y="2819400"/>
                    </a:cubicBezTo>
                    <a:cubicBezTo>
                      <a:pt x="5959077" y="2921535"/>
                      <a:pt x="5995054" y="2972196"/>
                      <a:pt x="5836920" y="2895600"/>
                    </a:cubicBezTo>
                    <a:cubicBezTo>
                      <a:pt x="5620088" y="2790572"/>
                      <a:pt x="5307585" y="2580336"/>
                      <a:pt x="5120640" y="2430780"/>
                    </a:cubicBezTo>
                    <a:cubicBezTo>
                      <a:pt x="4647981" y="2052653"/>
                      <a:pt x="4647251" y="1985627"/>
                      <a:pt x="4233747" y="1479008"/>
                    </a:cubicBezTo>
                    <a:lnTo>
                      <a:pt x="4183888" y="1418473"/>
                    </a:lnTo>
                    <a:lnTo>
                      <a:pt x="3949529" y="1506445"/>
                    </a:lnTo>
                    <a:cubicBezTo>
                      <a:pt x="3679542" y="1589429"/>
                      <a:pt x="3354067" y="1637884"/>
                      <a:pt x="3003717" y="1637884"/>
                    </a:cubicBezTo>
                    <a:cubicBezTo>
                      <a:pt x="2536584" y="1637884"/>
                      <a:pt x="2113674" y="1551741"/>
                      <a:pt x="1807547" y="1412467"/>
                    </a:cubicBezTo>
                    <a:lnTo>
                      <a:pt x="1789523" y="1402529"/>
                    </a:lnTo>
                    <a:lnTo>
                      <a:pt x="1726531" y="1479009"/>
                    </a:lnTo>
                    <a:cubicBezTo>
                      <a:pt x="1313026" y="1985628"/>
                      <a:pt x="1312297" y="2052654"/>
                      <a:pt x="839637" y="2430781"/>
                    </a:cubicBezTo>
                    <a:cubicBezTo>
                      <a:pt x="652692" y="2580337"/>
                      <a:pt x="340189" y="2790573"/>
                      <a:pt x="123357" y="2895601"/>
                    </a:cubicBezTo>
                    <a:cubicBezTo>
                      <a:pt x="-34777" y="2972197"/>
                      <a:pt x="1200" y="2921536"/>
                      <a:pt x="9057" y="2819401"/>
                    </a:cubicBezTo>
                    <a:cubicBezTo>
                      <a:pt x="35827" y="2658782"/>
                      <a:pt x="14107" y="2796768"/>
                      <a:pt x="39537" y="2606041"/>
                    </a:cubicBezTo>
                    <a:cubicBezTo>
                      <a:pt x="44284" y="2570435"/>
                      <a:pt x="51017" y="2535085"/>
                      <a:pt x="54777" y="2499361"/>
                    </a:cubicBezTo>
                    <a:cubicBezTo>
                      <a:pt x="61181" y="2438526"/>
                      <a:pt x="63442" y="2377298"/>
                      <a:pt x="70017" y="2316481"/>
                    </a:cubicBezTo>
                    <a:cubicBezTo>
                      <a:pt x="104420" y="1998257"/>
                      <a:pt x="69723" y="2411453"/>
                      <a:pt x="92877" y="2133601"/>
                    </a:cubicBezTo>
                    <a:cubicBezTo>
                      <a:pt x="95627" y="2100598"/>
                      <a:pt x="97202" y="2067494"/>
                      <a:pt x="100497" y="2034541"/>
                    </a:cubicBezTo>
                    <a:cubicBezTo>
                      <a:pt x="102284" y="2016670"/>
                      <a:pt x="105164" y="1998917"/>
                      <a:pt x="108117" y="1981201"/>
                    </a:cubicBezTo>
                    <a:cubicBezTo>
                      <a:pt x="112786" y="1953189"/>
                      <a:pt x="122266" y="1925758"/>
                      <a:pt x="123357" y="1897381"/>
                    </a:cubicBezTo>
                    <a:cubicBezTo>
                      <a:pt x="126406" y="1818096"/>
                      <a:pt x="121881" y="1807656"/>
                      <a:pt x="108117" y="1752601"/>
                    </a:cubicBezTo>
                    <a:cubicBezTo>
                      <a:pt x="117508" y="1715038"/>
                      <a:pt x="119297" y="1702977"/>
                      <a:pt x="138597" y="1661161"/>
                    </a:cubicBezTo>
                    <a:cubicBezTo>
                      <a:pt x="175253" y="1581739"/>
                      <a:pt x="206406" y="1499037"/>
                      <a:pt x="252897" y="1424941"/>
                    </a:cubicBezTo>
                    <a:cubicBezTo>
                      <a:pt x="316523" y="1323537"/>
                      <a:pt x="487025" y="1172618"/>
                      <a:pt x="565317" y="1097281"/>
                    </a:cubicBezTo>
                    <a:cubicBezTo>
                      <a:pt x="639097" y="1026285"/>
                      <a:pt x="712131" y="954513"/>
                      <a:pt x="786297" y="883921"/>
                    </a:cubicBezTo>
                    <a:cubicBezTo>
                      <a:pt x="922954" y="753850"/>
                      <a:pt x="1053421" y="616771"/>
                      <a:pt x="1197777" y="495301"/>
                    </a:cubicBezTo>
                    <a:cubicBezTo>
                      <a:pt x="1262469" y="440865"/>
                      <a:pt x="1336594" y="398037"/>
                      <a:pt x="1411137" y="358141"/>
                    </a:cubicBezTo>
                    <a:cubicBezTo>
                      <a:pt x="1517339" y="301301"/>
                      <a:pt x="1625903" y="247748"/>
                      <a:pt x="1738797" y="205741"/>
                    </a:cubicBezTo>
                    <a:cubicBezTo>
                      <a:pt x="1980932" y="115644"/>
                      <a:pt x="2206865" y="87628"/>
                      <a:pt x="2462697" y="53341"/>
                    </a:cubicBezTo>
                    <a:cubicBezTo>
                      <a:pt x="2576681" y="38065"/>
                      <a:pt x="2691164" y="26684"/>
                      <a:pt x="2805597" y="15241"/>
                    </a:cubicBezTo>
                    <a:cubicBezTo>
                      <a:pt x="2837291" y="12072"/>
                      <a:pt x="2869005" y="7570"/>
                      <a:pt x="2900751" y="4206"/>
                    </a:cubicBezTo>
                    <a:lnTo>
                      <a:pt x="2951276" y="19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4DD25432-9B8F-4EC3-BD05-B6794F0213E9}"/>
                </a:ext>
              </a:extLst>
            </p:cNvPr>
            <p:cNvSpPr/>
            <p:nvPr/>
          </p:nvSpPr>
          <p:spPr>
            <a:xfrm rot="2317861">
              <a:off x="4498157" y="2274379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54646501-A122-4248-8833-B19F39837038}"/>
                </a:ext>
              </a:extLst>
            </p:cNvPr>
            <p:cNvSpPr/>
            <p:nvPr/>
          </p:nvSpPr>
          <p:spPr>
            <a:xfrm rot="2317861">
              <a:off x="5213865" y="2274380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リーフォーム: 図形 65">
              <a:extLst>
                <a:ext uri="{FF2B5EF4-FFF2-40B4-BE49-F238E27FC236}">
                  <a16:creationId xmlns:a16="http://schemas.microsoft.com/office/drawing/2014/main" id="{E6EFD5A9-2D46-4E65-8BFC-33CEE0856869}"/>
                </a:ext>
              </a:extLst>
            </p:cNvPr>
            <p:cNvSpPr/>
            <p:nvPr/>
          </p:nvSpPr>
          <p:spPr>
            <a:xfrm>
              <a:off x="4840789" y="3034189"/>
              <a:ext cx="315682" cy="169528"/>
            </a:xfrm>
            <a:custGeom>
              <a:avLst/>
              <a:gdLst>
                <a:gd name="connsiteX0" fmla="*/ 0 w 623887"/>
                <a:gd name="connsiteY0" fmla="*/ 0 h 335040"/>
                <a:gd name="connsiteX1" fmla="*/ 238125 w 623887"/>
                <a:gd name="connsiteY1" fmla="*/ 309562 h 335040"/>
                <a:gd name="connsiteX2" fmla="*/ 623887 w 623887"/>
                <a:gd name="connsiteY2" fmla="*/ 295275 h 3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87" h="335040">
                  <a:moveTo>
                    <a:pt x="0" y="0"/>
                  </a:moveTo>
                  <a:cubicBezTo>
                    <a:pt x="67072" y="130175"/>
                    <a:pt x="134144" y="260350"/>
                    <a:pt x="238125" y="309562"/>
                  </a:cubicBezTo>
                  <a:cubicBezTo>
                    <a:pt x="342106" y="358775"/>
                    <a:pt x="482996" y="327025"/>
                    <a:pt x="623887" y="295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リーフォーム: 図形 66">
              <a:extLst>
                <a:ext uri="{FF2B5EF4-FFF2-40B4-BE49-F238E27FC236}">
                  <a16:creationId xmlns:a16="http://schemas.microsoft.com/office/drawing/2014/main" id="{D1197C53-DD59-4A96-94F3-B9CAD869D002}"/>
                </a:ext>
              </a:extLst>
            </p:cNvPr>
            <p:cNvSpPr/>
            <p:nvPr/>
          </p:nvSpPr>
          <p:spPr>
            <a:xfrm flipH="1">
              <a:off x="3206773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9998CF7-00C0-42E1-BC4A-0DD4E368AB5C}"/>
              </a:ext>
            </a:extLst>
          </p:cNvPr>
          <p:cNvGrpSpPr>
            <a:grpSpLocks noChangeAspect="1"/>
          </p:cNvGrpSpPr>
          <p:nvPr/>
        </p:nvGrpSpPr>
        <p:grpSpPr>
          <a:xfrm>
            <a:off x="5163106" y="4756599"/>
            <a:ext cx="533581" cy="598484"/>
            <a:chOff x="3206773" y="1242060"/>
            <a:chExt cx="3750287" cy="4206459"/>
          </a:xfrm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E3205F72-900D-4595-8D9F-452600AC2697}"/>
                </a:ext>
              </a:extLst>
            </p:cNvPr>
            <p:cNvSpPr/>
            <p:nvPr/>
          </p:nvSpPr>
          <p:spPr>
            <a:xfrm>
              <a:off x="3837378" y="4854369"/>
              <a:ext cx="2827020" cy="594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26FAA9D8-56F4-42E7-9D90-78B4521DF868}"/>
                </a:ext>
              </a:extLst>
            </p:cNvPr>
            <p:cNvSpPr/>
            <p:nvPr/>
          </p:nvSpPr>
          <p:spPr>
            <a:xfrm>
              <a:off x="5303520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5E814296-E6FA-47AA-81F8-82329F971782}"/>
                </a:ext>
              </a:extLst>
            </p:cNvPr>
            <p:cNvGrpSpPr/>
            <p:nvPr/>
          </p:nvGrpSpPr>
          <p:grpSpPr>
            <a:xfrm>
              <a:off x="3648544" y="1242060"/>
              <a:ext cx="3015854" cy="4003894"/>
              <a:chOff x="2238843" y="617220"/>
              <a:chExt cx="5960277" cy="7912954"/>
            </a:xfrm>
          </p:grpSpPr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53816443-48B2-4B0F-BEA1-D5DB53124E05}"/>
                  </a:ext>
                </a:extLst>
              </p:cNvPr>
              <p:cNvSpPr/>
              <p:nvPr/>
            </p:nvSpPr>
            <p:spPr>
              <a:xfrm>
                <a:off x="3764647" y="3950554"/>
                <a:ext cx="2915553" cy="45796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FA721013-5B80-41B5-9956-28614ED8F67B}"/>
                  </a:ext>
                </a:extLst>
              </p:cNvPr>
              <p:cNvSpPr/>
              <p:nvPr/>
            </p:nvSpPr>
            <p:spPr>
              <a:xfrm>
                <a:off x="2910121" y="617220"/>
                <a:ext cx="4556762" cy="4579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フリーフォーム: 図形 80">
                <a:extLst>
                  <a:ext uri="{FF2B5EF4-FFF2-40B4-BE49-F238E27FC236}">
                    <a16:creationId xmlns:a16="http://schemas.microsoft.com/office/drawing/2014/main" id="{1C469400-980C-48B0-BD7F-A21CE3E1EFD1}"/>
                  </a:ext>
                </a:extLst>
              </p:cNvPr>
              <p:cNvSpPr/>
              <p:nvPr/>
            </p:nvSpPr>
            <p:spPr>
              <a:xfrm>
                <a:off x="2238843" y="617636"/>
                <a:ext cx="5960277" cy="2932585"/>
              </a:xfrm>
              <a:custGeom>
                <a:avLst/>
                <a:gdLst>
                  <a:gd name="connsiteX0" fmla="*/ 2964180 w 5960277"/>
                  <a:gd name="connsiteY0" fmla="*/ 0 h 2932585"/>
                  <a:gd name="connsiteX1" fmla="*/ 2980149 w 5960277"/>
                  <a:gd name="connsiteY1" fmla="*/ 704 h 2932585"/>
                  <a:gd name="connsiteX2" fmla="*/ 2996097 w 5960277"/>
                  <a:gd name="connsiteY2" fmla="*/ 1 h 2932585"/>
                  <a:gd name="connsiteX3" fmla="*/ 3008985 w 5960277"/>
                  <a:gd name="connsiteY3" fmla="*/ 1976 h 2932585"/>
                  <a:gd name="connsiteX4" fmla="*/ 3059526 w 5960277"/>
                  <a:gd name="connsiteY4" fmla="*/ 4205 h 2932585"/>
                  <a:gd name="connsiteX5" fmla="*/ 3154680 w 5960277"/>
                  <a:gd name="connsiteY5" fmla="*/ 15240 h 2932585"/>
                  <a:gd name="connsiteX6" fmla="*/ 3497580 w 5960277"/>
                  <a:gd name="connsiteY6" fmla="*/ 53340 h 2932585"/>
                  <a:gd name="connsiteX7" fmla="*/ 4221480 w 5960277"/>
                  <a:gd name="connsiteY7" fmla="*/ 205740 h 2932585"/>
                  <a:gd name="connsiteX8" fmla="*/ 4549140 w 5960277"/>
                  <a:gd name="connsiteY8" fmla="*/ 358140 h 2932585"/>
                  <a:gd name="connsiteX9" fmla="*/ 4762500 w 5960277"/>
                  <a:gd name="connsiteY9" fmla="*/ 495300 h 2932585"/>
                  <a:gd name="connsiteX10" fmla="*/ 5173980 w 5960277"/>
                  <a:gd name="connsiteY10" fmla="*/ 883920 h 2932585"/>
                  <a:gd name="connsiteX11" fmla="*/ 5394960 w 5960277"/>
                  <a:gd name="connsiteY11" fmla="*/ 1097280 h 2932585"/>
                  <a:gd name="connsiteX12" fmla="*/ 5707380 w 5960277"/>
                  <a:gd name="connsiteY12" fmla="*/ 1424940 h 2932585"/>
                  <a:gd name="connsiteX13" fmla="*/ 5821680 w 5960277"/>
                  <a:gd name="connsiteY13" fmla="*/ 1661160 h 2932585"/>
                  <a:gd name="connsiteX14" fmla="*/ 5852160 w 5960277"/>
                  <a:gd name="connsiteY14" fmla="*/ 1752600 h 2932585"/>
                  <a:gd name="connsiteX15" fmla="*/ 5836920 w 5960277"/>
                  <a:gd name="connsiteY15" fmla="*/ 1897380 h 2932585"/>
                  <a:gd name="connsiteX16" fmla="*/ 5852160 w 5960277"/>
                  <a:gd name="connsiteY16" fmla="*/ 1981200 h 2932585"/>
                  <a:gd name="connsiteX17" fmla="*/ 5859780 w 5960277"/>
                  <a:gd name="connsiteY17" fmla="*/ 2034540 h 2932585"/>
                  <a:gd name="connsiteX18" fmla="*/ 5867400 w 5960277"/>
                  <a:gd name="connsiteY18" fmla="*/ 2133600 h 2932585"/>
                  <a:gd name="connsiteX19" fmla="*/ 5890260 w 5960277"/>
                  <a:gd name="connsiteY19" fmla="*/ 2316480 h 2932585"/>
                  <a:gd name="connsiteX20" fmla="*/ 5905500 w 5960277"/>
                  <a:gd name="connsiteY20" fmla="*/ 2499360 h 2932585"/>
                  <a:gd name="connsiteX21" fmla="*/ 5920740 w 5960277"/>
                  <a:gd name="connsiteY21" fmla="*/ 2606040 h 2932585"/>
                  <a:gd name="connsiteX22" fmla="*/ 5951220 w 5960277"/>
                  <a:gd name="connsiteY22" fmla="*/ 2819400 h 2932585"/>
                  <a:gd name="connsiteX23" fmla="*/ 5836920 w 5960277"/>
                  <a:gd name="connsiteY23" fmla="*/ 2895600 h 2932585"/>
                  <a:gd name="connsiteX24" fmla="*/ 5120640 w 5960277"/>
                  <a:gd name="connsiteY24" fmla="*/ 2430780 h 2932585"/>
                  <a:gd name="connsiteX25" fmla="*/ 4233747 w 5960277"/>
                  <a:gd name="connsiteY25" fmla="*/ 1479008 h 2932585"/>
                  <a:gd name="connsiteX26" fmla="*/ 4183888 w 5960277"/>
                  <a:gd name="connsiteY26" fmla="*/ 1418473 h 2932585"/>
                  <a:gd name="connsiteX27" fmla="*/ 3949529 w 5960277"/>
                  <a:gd name="connsiteY27" fmla="*/ 1506445 h 2932585"/>
                  <a:gd name="connsiteX28" fmla="*/ 3003717 w 5960277"/>
                  <a:gd name="connsiteY28" fmla="*/ 1637884 h 2932585"/>
                  <a:gd name="connsiteX29" fmla="*/ 1807547 w 5960277"/>
                  <a:gd name="connsiteY29" fmla="*/ 1412467 h 2932585"/>
                  <a:gd name="connsiteX30" fmla="*/ 1789523 w 5960277"/>
                  <a:gd name="connsiteY30" fmla="*/ 1402529 h 2932585"/>
                  <a:gd name="connsiteX31" fmla="*/ 1726531 w 5960277"/>
                  <a:gd name="connsiteY31" fmla="*/ 1479009 h 2932585"/>
                  <a:gd name="connsiteX32" fmla="*/ 839637 w 5960277"/>
                  <a:gd name="connsiteY32" fmla="*/ 2430781 h 2932585"/>
                  <a:gd name="connsiteX33" fmla="*/ 123357 w 5960277"/>
                  <a:gd name="connsiteY33" fmla="*/ 2895601 h 2932585"/>
                  <a:gd name="connsiteX34" fmla="*/ 9057 w 5960277"/>
                  <a:gd name="connsiteY34" fmla="*/ 2819401 h 2932585"/>
                  <a:gd name="connsiteX35" fmla="*/ 39537 w 5960277"/>
                  <a:gd name="connsiteY35" fmla="*/ 2606041 h 2932585"/>
                  <a:gd name="connsiteX36" fmla="*/ 54777 w 5960277"/>
                  <a:gd name="connsiteY36" fmla="*/ 2499361 h 2932585"/>
                  <a:gd name="connsiteX37" fmla="*/ 70017 w 5960277"/>
                  <a:gd name="connsiteY37" fmla="*/ 2316481 h 2932585"/>
                  <a:gd name="connsiteX38" fmla="*/ 92877 w 5960277"/>
                  <a:gd name="connsiteY38" fmla="*/ 2133601 h 2932585"/>
                  <a:gd name="connsiteX39" fmla="*/ 100497 w 5960277"/>
                  <a:gd name="connsiteY39" fmla="*/ 2034541 h 2932585"/>
                  <a:gd name="connsiteX40" fmla="*/ 108117 w 5960277"/>
                  <a:gd name="connsiteY40" fmla="*/ 1981201 h 2932585"/>
                  <a:gd name="connsiteX41" fmla="*/ 123357 w 5960277"/>
                  <a:gd name="connsiteY41" fmla="*/ 1897381 h 2932585"/>
                  <a:gd name="connsiteX42" fmla="*/ 108117 w 5960277"/>
                  <a:gd name="connsiteY42" fmla="*/ 1752601 h 2932585"/>
                  <a:gd name="connsiteX43" fmla="*/ 138597 w 5960277"/>
                  <a:gd name="connsiteY43" fmla="*/ 1661161 h 2932585"/>
                  <a:gd name="connsiteX44" fmla="*/ 252897 w 5960277"/>
                  <a:gd name="connsiteY44" fmla="*/ 1424941 h 2932585"/>
                  <a:gd name="connsiteX45" fmla="*/ 565317 w 5960277"/>
                  <a:gd name="connsiteY45" fmla="*/ 1097281 h 2932585"/>
                  <a:gd name="connsiteX46" fmla="*/ 786297 w 5960277"/>
                  <a:gd name="connsiteY46" fmla="*/ 883921 h 2932585"/>
                  <a:gd name="connsiteX47" fmla="*/ 1197777 w 5960277"/>
                  <a:gd name="connsiteY47" fmla="*/ 495301 h 2932585"/>
                  <a:gd name="connsiteX48" fmla="*/ 1411137 w 5960277"/>
                  <a:gd name="connsiteY48" fmla="*/ 358141 h 2932585"/>
                  <a:gd name="connsiteX49" fmla="*/ 1738797 w 5960277"/>
                  <a:gd name="connsiteY49" fmla="*/ 205741 h 2932585"/>
                  <a:gd name="connsiteX50" fmla="*/ 2462697 w 5960277"/>
                  <a:gd name="connsiteY50" fmla="*/ 53341 h 2932585"/>
                  <a:gd name="connsiteX51" fmla="*/ 2805597 w 5960277"/>
                  <a:gd name="connsiteY51" fmla="*/ 15241 h 2932585"/>
                  <a:gd name="connsiteX52" fmla="*/ 2900751 w 5960277"/>
                  <a:gd name="connsiteY52" fmla="*/ 4206 h 2932585"/>
                  <a:gd name="connsiteX53" fmla="*/ 2951276 w 5960277"/>
                  <a:gd name="connsiteY53" fmla="*/ 1978 h 293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60277" h="2932585">
                    <a:moveTo>
                      <a:pt x="2964180" y="0"/>
                    </a:moveTo>
                    <a:lnTo>
                      <a:pt x="2980149" y="704"/>
                    </a:lnTo>
                    <a:lnTo>
                      <a:pt x="2996097" y="1"/>
                    </a:lnTo>
                    <a:lnTo>
                      <a:pt x="3008985" y="1976"/>
                    </a:lnTo>
                    <a:lnTo>
                      <a:pt x="3059526" y="4205"/>
                    </a:lnTo>
                    <a:cubicBezTo>
                      <a:pt x="3091273" y="7569"/>
                      <a:pt x="3122987" y="12071"/>
                      <a:pt x="3154680" y="15240"/>
                    </a:cubicBezTo>
                    <a:cubicBezTo>
                      <a:pt x="3269113" y="26683"/>
                      <a:pt x="3383596" y="38064"/>
                      <a:pt x="3497580" y="53340"/>
                    </a:cubicBezTo>
                    <a:cubicBezTo>
                      <a:pt x="3753412" y="87627"/>
                      <a:pt x="3979345" y="115643"/>
                      <a:pt x="4221480" y="205740"/>
                    </a:cubicBezTo>
                    <a:cubicBezTo>
                      <a:pt x="4334374" y="247747"/>
                      <a:pt x="4442938" y="301300"/>
                      <a:pt x="4549140" y="358140"/>
                    </a:cubicBezTo>
                    <a:cubicBezTo>
                      <a:pt x="4623683" y="398036"/>
                      <a:pt x="4697808" y="440864"/>
                      <a:pt x="4762500" y="495300"/>
                    </a:cubicBezTo>
                    <a:cubicBezTo>
                      <a:pt x="4906856" y="616770"/>
                      <a:pt x="5037323" y="753849"/>
                      <a:pt x="5173980" y="883920"/>
                    </a:cubicBezTo>
                    <a:cubicBezTo>
                      <a:pt x="5248146" y="954512"/>
                      <a:pt x="5321180" y="1026284"/>
                      <a:pt x="5394960" y="1097280"/>
                    </a:cubicBezTo>
                    <a:cubicBezTo>
                      <a:pt x="5473252" y="1172617"/>
                      <a:pt x="5643754" y="1323536"/>
                      <a:pt x="5707380" y="1424940"/>
                    </a:cubicBezTo>
                    <a:cubicBezTo>
                      <a:pt x="5753871" y="1499036"/>
                      <a:pt x="5785024" y="1581738"/>
                      <a:pt x="5821680" y="1661160"/>
                    </a:cubicBezTo>
                    <a:cubicBezTo>
                      <a:pt x="5840980" y="1702976"/>
                      <a:pt x="5842769" y="1715037"/>
                      <a:pt x="5852160" y="1752600"/>
                    </a:cubicBezTo>
                    <a:cubicBezTo>
                      <a:pt x="5838396" y="1807655"/>
                      <a:pt x="5833871" y="1818095"/>
                      <a:pt x="5836920" y="1897380"/>
                    </a:cubicBezTo>
                    <a:cubicBezTo>
                      <a:pt x="5838011" y="1925757"/>
                      <a:pt x="5847491" y="1953188"/>
                      <a:pt x="5852160" y="1981200"/>
                    </a:cubicBezTo>
                    <a:cubicBezTo>
                      <a:pt x="5855113" y="1998916"/>
                      <a:pt x="5857993" y="2016669"/>
                      <a:pt x="5859780" y="2034540"/>
                    </a:cubicBezTo>
                    <a:cubicBezTo>
                      <a:pt x="5863075" y="2067493"/>
                      <a:pt x="5864650" y="2100597"/>
                      <a:pt x="5867400" y="2133600"/>
                    </a:cubicBezTo>
                    <a:cubicBezTo>
                      <a:pt x="5890554" y="2411452"/>
                      <a:pt x="5855857" y="1998256"/>
                      <a:pt x="5890260" y="2316480"/>
                    </a:cubicBezTo>
                    <a:cubicBezTo>
                      <a:pt x="5896835" y="2377297"/>
                      <a:pt x="5899096" y="2438525"/>
                      <a:pt x="5905500" y="2499360"/>
                    </a:cubicBezTo>
                    <a:cubicBezTo>
                      <a:pt x="5909260" y="2535084"/>
                      <a:pt x="5915993" y="2570434"/>
                      <a:pt x="5920740" y="2606040"/>
                    </a:cubicBezTo>
                    <a:cubicBezTo>
                      <a:pt x="5946170" y="2796767"/>
                      <a:pt x="5924450" y="2658781"/>
                      <a:pt x="5951220" y="2819400"/>
                    </a:cubicBezTo>
                    <a:cubicBezTo>
                      <a:pt x="5959077" y="2921535"/>
                      <a:pt x="5995054" y="2972196"/>
                      <a:pt x="5836920" y="2895600"/>
                    </a:cubicBezTo>
                    <a:cubicBezTo>
                      <a:pt x="5620088" y="2790572"/>
                      <a:pt x="5307585" y="2580336"/>
                      <a:pt x="5120640" y="2430780"/>
                    </a:cubicBezTo>
                    <a:cubicBezTo>
                      <a:pt x="4647981" y="2052653"/>
                      <a:pt x="4647251" y="1985627"/>
                      <a:pt x="4233747" y="1479008"/>
                    </a:cubicBezTo>
                    <a:lnTo>
                      <a:pt x="4183888" y="1418473"/>
                    </a:lnTo>
                    <a:lnTo>
                      <a:pt x="3949529" y="1506445"/>
                    </a:lnTo>
                    <a:cubicBezTo>
                      <a:pt x="3679542" y="1589429"/>
                      <a:pt x="3354067" y="1637884"/>
                      <a:pt x="3003717" y="1637884"/>
                    </a:cubicBezTo>
                    <a:cubicBezTo>
                      <a:pt x="2536584" y="1637884"/>
                      <a:pt x="2113674" y="1551741"/>
                      <a:pt x="1807547" y="1412467"/>
                    </a:cubicBezTo>
                    <a:lnTo>
                      <a:pt x="1789523" y="1402529"/>
                    </a:lnTo>
                    <a:lnTo>
                      <a:pt x="1726531" y="1479009"/>
                    </a:lnTo>
                    <a:cubicBezTo>
                      <a:pt x="1313026" y="1985628"/>
                      <a:pt x="1312297" y="2052654"/>
                      <a:pt x="839637" y="2430781"/>
                    </a:cubicBezTo>
                    <a:cubicBezTo>
                      <a:pt x="652692" y="2580337"/>
                      <a:pt x="340189" y="2790573"/>
                      <a:pt x="123357" y="2895601"/>
                    </a:cubicBezTo>
                    <a:cubicBezTo>
                      <a:pt x="-34777" y="2972197"/>
                      <a:pt x="1200" y="2921536"/>
                      <a:pt x="9057" y="2819401"/>
                    </a:cubicBezTo>
                    <a:cubicBezTo>
                      <a:pt x="35827" y="2658782"/>
                      <a:pt x="14107" y="2796768"/>
                      <a:pt x="39537" y="2606041"/>
                    </a:cubicBezTo>
                    <a:cubicBezTo>
                      <a:pt x="44284" y="2570435"/>
                      <a:pt x="51017" y="2535085"/>
                      <a:pt x="54777" y="2499361"/>
                    </a:cubicBezTo>
                    <a:cubicBezTo>
                      <a:pt x="61181" y="2438526"/>
                      <a:pt x="63442" y="2377298"/>
                      <a:pt x="70017" y="2316481"/>
                    </a:cubicBezTo>
                    <a:cubicBezTo>
                      <a:pt x="104420" y="1998257"/>
                      <a:pt x="69723" y="2411453"/>
                      <a:pt x="92877" y="2133601"/>
                    </a:cubicBezTo>
                    <a:cubicBezTo>
                      <a:pt x="95627" y="2100598"/>
                      <a:pt x="97202" y="2067494"/>
                      <a:pt x="100497" y="2034541"/>
                    </a:cubicBezTo>
                    <a:cubicBezTo>
                      <a:pt x="102284" y="2016670"/>
                      <a:pt x="105164" y="1998917"/>
                      <a:pt x="108117" y="1981201"/>
                    </a:cubicBezTo>
                    <a:cubicBezTo>
                      <a:pt x="112786" y="1953189"/>
                      <a:pt x="122266" y="1925758"/>
                      <a:pt x="123357" y="1897381"/>
                    </a:cubicBezTo>
                    <a:cubicBezTo>
                      <a:pt x="126406" y="1818096"/>
                      <a:pt x="121881" y="1807656"/>
                      <a:pt x="108117" y="1752601"/>
                    </a:cubicBezTo>
                    <a:cubicBezTo>
                      <a:pt x="117508" y="1715038"/>
                      <a:pt x="119297" y="1702977"/>
                      <a:pt x="138597" y="1661161"/>
                    </a:cubicBezTo>
                    <a:cubicBezTo>
                      <a:pt x="175253" y="1581739"/>
                      <a:pt x="206406" y="1499037"/>
                      <a:pt x="252897" y="1424941"/>
                    </a:cubicBezTo>
                    <a:cubicBezTo>
                      <a:pt x="316523" y="1323537"/>
                      <a:pt x="487025" y="1172618"/>
                      <a:pt x="565317" y="1097281"/>
                    </a:cubicBezTo>
                    <a:cubicBezTo>
                      <a:pt x="639097" y="1026285"/>
                      <a:pt x="712131" y="954513"/>
                      <a:pt x="786297" y="883921"/>
                    </a:cubicBezTo>
                    <a:cubicBezTo>
                      <a:pt x="922954" y="753850"/>
                      <a:pt x="1053421" y="616771"/>
                      <a:pt x="1197777" y="495301"/>
                    </a:cubicBezTo>
                    <a:cubicBezTo>
                      <a:pt x="1262469" y="440865"/>
                      <a:pt x="1336594" y="398037"/>
                      <a:pt x="1411137" y="358141"/>
                    </a:cubicBezTo>
                    <a:cubicBezTo>
                      <a:pt x="1517339" y="301301"/>
                      <a:pt x="1625903" y="247748"/>
                      <a:pt x="1738797" y="205741"/>
                    </a:cubicBezTo>
                    <a:cubicBezTo>
                      <a:pt x="1980932" y="115644"/>
                      <a:pt x="2206865" y="87628"/>
                      <a:pt x="2462697" y="53341"/>
                    </a:cubicBezTo>
                    <a:cubicBezTo>
                      <a:pt x="2576681" y="38065"/>
                      <a:pt x="2691164" y="26684"/>
                      <a:pt x="2805597" y="15241"/>
                    </a:cubicBezTo>
                    <a:cubicBezTo>
                      <a:pt x="2837291" y="12072"/>
                      <a:pt x="2869005" y="7570"/>
                      <a:pt x="2900751" y="4206"/>
                    </a:cubicBezTo>
                    <a:lnTo>
                      <a:pt x="2951276" y="19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5" name="フリーフォーム: 図形 74">
              <a:extLst>
                <a:ext uri="{FF2B5EF4-FFF2-40B4-BE49-F238E27FC236}">
                  <a16:creationId xmlns:a16="http://schemas.microsoft.com/office/drawing/2014/main" id="{1B503029-F1DD-4B58-B16F-97942E03C0E2}"/>
                </a:ext>
              </a:extLst>
            </p:cNvPr>
            <p:cNvSpPr/>
            <p:nvPr/>
          </p:nvSpPr>
          <p:spPr>
            <a:xfrm rot="2317861">
              <a:off x="4498157" y="2274379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685CF15B-F2F8-4CC7-8EEB-A27515580D8B}"/>
                </a:ext>
              </a:extLst>
            </p:cNvPr>
            <p:cNvSpPr/>
            <p:nvPr/>
          </p:nvSpPr>
          <p:spPr>
            <a:xfrm rot="2317861">
              <a:off x="5213865" y="2274380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C0C22D55-7F84-4E3E-9C58-1C553105160B}"/>
                </a:ext>
              </a:extLst>
            </p:cNvPr>
            <p:cNvSpPr/>
            <p:nvPr/>
          </p:nvSpPr>
          <p:spPr>
            <a:xfrm>
              <a:off x="4840789" y="3034189"/>
              <a:ext cx="315682" cy="169528"/>
            </a:xfrm>
            <a:custGeom>
              <a:avLst/>
              <a:gdLst>
                <a:gd name="connsiteX0" fmla="*/ 0 w 623887"/>
                <a:gd name="connsiteY0" fmla="*/ 0 h 335040"/>
                <a:gd name="connsiteX1" fmla="*/ 238125 w 623887"/>
                <a:gd name="connsiteY1" fmla="*/ 309562 h 335040"/>
                <a:gd name="connsiteX2" fmla="*/ 623887 w 623887"/>
                <a:gd name="connsiteY2" fmla="*/ 295275 h 3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87" h="335040">
                  <a:moveTo>
                    <a:pt x="0" y="0"/>
                  </a:moveTo>
                  <a:cubicBezTo>
                    <a:pt x="67072" y="130175"/>
                    <a:pt x="134144" y="260350"/>
                    <a:pt x="238125" y="309562"/>
                  </a:cubicBezTo>
                  <a:cubicBezTo>
                    <a:pt x="342106" y="358775"/>
                    <a:pt x="482996" y="327025"/>
                    <a:pt x="623887" y="295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5E9F33E1-9BD3-4C28-8B7D-5842A44B340A}"/>
                </a:ext>
              </a:extLst>
            </p:cNvPr>
            <p:cNvSpPr/>
            <p:nvPr/>
          </p:nvSpPr>
          <p:spPr>
            <a:xfrm flipH="1">
              <a:off x="3206773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9A1AB69-9675-43E1-8296-E7D3BAFA862F}"/>
              </a:ext>
            </a:extLst>
          </p:cNvPr>
          <p:cNvGrpSpPr/>
          <p:nvPr/>
        </p:nvGrpSpPr>
        <p:grpSpPr>
          <a:xfrm>
            <a:off x="2320230" y="3561355"/>
            <a:ext cx="3468511" cy="1379112"/>
            <a:chOff x="2320230" y="3561355"/>
            <a:chExt cx="3468511" cy="1379112"/>
          </a:xfrm>
        </p:grpSpPr>
        <p:sp>
          <p:nvSpPr>
            <p:cNvPr id="59" name="直方体 58">
              <a:extLst>
                <a:ext uri="{FF2B5EF4-FFF2-40B4-BE49-F238E27FC236}">
                  <a16:creationId xmlns:a16="http://schemas.microsoft.com/office/drawing/2014/main" id="{F50E4E98-961A-4575-8CE5-1C8DE442A61D}"/>
                </a:ext>
              </a:extLst>
            </p:cNvPr>
            <p:cNvSpPr/>
            <p:nvPr/>
          </p:nvSpPr>
          <p:spPr>
            <a:xfrm>
              <a:off x="2320230" y="3561355"/>
              <a:ext cx="3468511" cy="1379112"/>
            </a:xfrm>
            <a:prstGeom prst="cube">
              <a:avLst>
                <a:gd name="adj" fmla="val 532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2">
                    <a:lumMod val="75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0B60F20D-82A6-48AA-B352-D055D98E431C}"/>
                </a:ext>
              </a:extLst>
            </p:cNvPr>
            <p:cNvSpPr txBox="1"/>
            <p:nvPr/>
          </p:nvSpPr>
          <p:spPr>
            <a:xfrm>
              <a:off x="2349957" y="3781102"/>
              <a:ext cx="34090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solidFill>
                    <a:srgbClr val="FF257D"/>
                  </a:solidFill>
                  <a:latin typeface="Arial Black" panose="020B0A04020102020204" pitchFamily="34" charset="0"/>
                  <a:ea typeface="ＤＦ綜藝体 Std W7" panose="040B0700000000000000" pitchFamily="82" charset="-128"/>
                </a:rPr>
                <a:t>01:30:00</a:t>
              </a:r>
              <a:endParaRPr kumimoji="1" lang="ja-JP" altLang="en-US" sz="5400" dirty="0">
                <a:solidFill>
                  <a:srgbClr val="FF257D"/>
                </a:solidFill>
                <a:latin typeface="Arial Black" panose="020B0A04020102020204" pitchFamily="34" charset="0"/>
                <a:ea typeface="ＤＦ綜藝体 Std W7" panose="040B0700000000000000" pitchFamily="8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0FFA3C5-3BE8-499C-B840-BB390AACEFAC}"/>
              </a:ext>
            </a:extLst>
          </p:cNvPr>
          <p:cNvGrpSpPr>
            <a:grpSpLocks noChangeAspect="1"/>
          </p:cNvGrpSpPr>
          <p:nvPr/>
        </p:nvGrpSpPr>
        <p:grpSpPr>
          <a:xfrm>
            <a:off x="10204991" y="5219700"/>
            <a:ext cx="1338543" cy="1501359"/>
            <a:chOff x="3206773" y="1242060"/>
            <a:chExt cx="3750287" cy="4206459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2399FA3-210A-4C7E-9DEE-8F740FD47A9D}"/>
                </a:ext>
              </a:extLst>
            </p:cNvPr>
            <p:cNvSpPr/>
            <p:nvPr/>
          </p:nvSpPr>
          <p:spPr>
            <a:xfrm>
              <a:off x="3837378" y="4854369"/>
              <a:ext cx="2827020" cy="59415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5F325181-1AD7-4DDE-90D7-5775F7BB45EA}"/>
                </a:ext>
              </a:extLst>
            </p:cNvPr>
            <p:cNvSpPr/>
            <p:nvPr/>
          </p:nvSpPr>
          <p:spPr>
            <a:xfrm>
              <a:off x="5303520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6F97683B-75B0-4321-85B7-DD0DE009BB8E}"/>
                </a:ext>
              </a:extLst>
            </p:cNvPr>
            <p:cNvGrpSpPr/>
            <p:nvPr/>
          </p:nvGrpSpPr>
          <p:grpSpPr>
            <a:xfrm>
              <a:off x="3648544" y="1242060"/>
              <a:ext cx="3015854" cy="4003894"/>
              <a:chOff x="2238843" y="617220"/>
              <a:chExt cx="5960277" cy="7912954"/>
            </a:xfrm>
          </p:grpSpPr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BE335ADE-F9FD-45F1-8D2A-6F481A34BFE1}"/>
                  </a:ext>
                </a:extLst>
              </p:cNvPr>
              <p:cNvSpPr/>
              <p:nvPr/>
            </p:nvSpPr>
            <p:spPr>
              <a:xfrm>
                <a:off x="3764647" y="3950554"/>
                <a:ext cx="2915553" cy="45796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26E32273-9098-4B12-B7A7-79A9DC4C4F48}"/>
                  </a:ext>
                </a:extLst>
              </p:cNvPr>
              <p:cNvSpPr/>
              <p:nvPr/>
            </p:nvSpPr>
            <p:spPr>
              <a:xfrm>
                <a:off x="2910121" y="617220"/>
                <a:ext cx="4556762" cy="4579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616E8D71-8ECE-45E5-83B7-FD76E7E39A03}"/>
                  </a:ext>
                </a:extLst>
              </p:cNvPr>
              <p:cNvSpPr/>
              <p:nvPr/>
            </p:nvSpPr>
            <p:spPr>
              <a:xfrm>
                <a:off x="2238843" y="617636"/>
                <a:ext cx="5960277" cy="2932585"/>
              </a:xfrm>
              <a:custGeom>
                <a:avLst/>
                <a:gdLst>
                  <a:gd name="connsiteX0" fmla="*/ 2964180 w 5960277"/>
                  <a:gd name="connsiteY0" fmla="*/ 0 h 2932585"/>
                  <a:gd name="connsiteX1" fmla="*/ 2980149 w 5960277"/>
                  <a:gd name="connsiteY1" fmla="*/ 704 h 2932585"/>
                  <a:gd name="connsiteX2" fmla="*/ 2996097 w 5960277"/>
                  <a:gd name="connsiteY2" fmla="*/ 1 h 2932585"/>
                  <a:gd name="connsiteX3" fmla="*/ 3008985 w 5960277"/>
                  <a:gd name="connsiteY3" fmla="*/ 1976 h 2932585"/>
                  <a:gd name="connsiteX4" fmla="*/ 3059526 w 5960277"/>
                  <a:gd name="connsiteY4" fmla="*/ 4205 h 2932585"/>
                  <a:gd name="connsiteX5" fmla="*/ 3154680 w 5960277"/>
                  <a:gd name="connsiteY5" fmla="*/ 15240 h 2932585"/>
                  <a:gd name="connsiteX6" fmla="*/ 3497580 w 5960277"/>
                  <a:gd name="connsiteY6" fmla="*/ 53340 h 2932585"/>
                  <a:gd name="connsiteX7" fmla="*/ 4221480 w 5960277"/>
                  <a:gd name="connsiteY7" fmla="*/ 205740 h 2932585"/>
                  <a:gd name="connsiteX8" fmla="*/ 4549140 w 5960277"/>
                  <a:gd name="connsiteY8" fmla="*/ 358140 h 2932585"/>
                  <a:gd name="connsiteX9" fmla="*/ 4762500 w 5960277"/>
                  <a:gd name="connsiteY9" fmla="*/ 495300 h 2932585"/>
                  <a:gd name="connsiteX10" fmla="*/ 5173980 w 5960277"/>
                  <a:gd name="connsiteY10" fmla="*/ 883920 h 2932585"/>
                  <a:gd name="connsiteX11" fmla="*/ 5394960 w 5960277"/>
                  <a:gd name="connsiteY11" fmla="*/ 1097280 h 2932585"/>
                  <a:gd name="connsiteX12" fmla="*/ 5707380 w 5960277"/>
                  <a:gd name="connsiteY12" fmla="*/ 1424940 h 2932585"/>
                  <a:gd name="connsiteX13" fmla="*/ 5821680 w 5960277"/>
                  <a:gd name="connsiteY13" fmla="*/ 1661160 h 2932585"/>
                  <a:gd name="connsiteX14" fmla="*/ 5852160 w 5960277"/>
                  <a:gd name="connsiteY14" fmla="*/ 1752600 h 2932585"/>
                  <a:gd name="connsiteX15" fmla="*/ 5836920 w 5960277"/>
                  <a:gd name="connsiteY15" fmla="*/ 1897380 h 2932585"/>
                  <a:gd name="connsiteX16" fmla="*/ 5852160 w 5960277"/>
                  <a:gd name="connsiteY16" fmla="*/ 1981200 h 2932585"/>
                  <a:gd name="connsiteX17" fmla="*/ 5859780 w 5960277"/>
                  <a:gd name="connsiteY17" fmla="*/ 2034540 h 2932585"/>
                  <a:gd name="connsiteX18" fmla="*/ 5867400 w 5960277"/>
                  <a:gd name="connsiteY18" fmla="*/ 2133600 h 2932585"/>
                  <a:gd name="connsiteX19" fmla="*/ 5890260 w 5960277"/>
                  <a:gd name="connsiteY19" fmla="*/ 2316480 h 2932585"/>
                  <a:gd name="connsiteX20" fmla="*/ 5905500 w 5960277"/>
                  <a:gd name="connsiteY20" fmla="*/ 2499360 h 2932585"/>
                  <a:gd name="connsiteX21" fmla="*/ 5920740 w 5960277"/>
                  <a:gd name="connsiteY21" fmla="*/ 2606040 h 2932585"/>
                  <a:gd name="connsiteX22" fmla="*/ 5951220 w 5960277"/>
                  <a:gd name="connsiteY22" fmla="*/ 2819400 h 2932585"/>
                  <a:gd name="connsiteX23" fmla="*/ 5836920 w 5960277"/>
                  <a:gd name="connsiteY23" fmla="*/ 2895600 h 2932585"/>
                  <a:gd name="connsiteX24" fmla="*/ 5120640 w 5960277"/>
                  <a:gd name="connsiteY24" fmla="*/ 2430780 h 2932585"/>
                  <a:gd name="connsiteX25" fmla="*/ 4233747 w 5960277"/>
                  <a:gd name="connsiteY25" fmla="*/ 1479008 h 2932585"/>
                  <a:gd name="connsiteX26" fmla="*/ 4183888 w 5960277"/>
                  <a:gd name="connsiteY26" fmla="*/ 1418473 h 2932585"/>
                  <a:gd name="connsiteX27" fmla="*/ 3949529 w 5960277"/>
                  <a:gd name="connsiteY27" fmla="*/ 1506445 h 2932585"/>
                  <a:gd name="connsiteX28" fmla="*/ 3003717 w 5960277"/>
                  <a:gd name="connsiteY28" fmla="*/ 1637884 h 2932585"/>
                  <a:gd name="connsiteX29" fmla="*/ 1807547 w 5960277"/>
                  <a:gd name="connsiteY29" fmla="*/ 1412467 h 2932585"/>
                  <a:gd name="connsiteX30" fmla="*/ 1789523 w 5960277"/>
                  <a:gd name="connsiteY30" fmla="*/ 1402529 h 2932585"/>
                  <a:gd name="connsiteX31" fmla="*/ 1726531 w 5960277"/>
                  <a:gd name="connsiteY31" fmla="*/ 1479009 h 2932585"/>
                  <a:gd name="connsiteX32" fmla="*/ 839637 w 5960277"/>
                  <a:gd name="connsiteY32" fmla="*/ 2430781 h 2932585"/>
                  <a:gd name="connsiteX33" fmla="*/ 123357 w 5960277"/>
                  <a:gd name="connsiteY33" fmla="*/ 2895601 h 2932585"/>
                  <a:gd name="connsiteX34" fmla="*/ 9057 w 5960277"/>
                  <a:gd name="connsiteY34" fmla="*/ 2819401 h 2932585"/>
                  <a:gd name="connsiteX35" fmla="*/ 39537 w 5960277"/>
                  <a:gd name="connsiteY35" fmla="*/ 2606041 h 2932585"/>
                  <a:gd name="connsiteX36" fmla="*/ 54777 w 5960277"/>
                  <a:gd name="connsiteY36" fmla="*/ 2499361 h 2932585"/>
                  <a:gd name="connsiteX37" fmla="*/ 70017 w 5960277"/>
                  <a:gd name="connsiteY37" fmla="*/ 2316481 h 2932585"/>
                  <a:gd name="connsiteX38" fmla="*/ 92877 w 5960277"/>
                  <a:gd name="connsiteY38" fmla="*/ 2133601 h 2932585"/>
                  <a:gd name="connsiteX39" fmla="*/ 100497 w 5960277"/>
                  <a:gd name="connsiteY39" fmla="*/ 2034541 h 2932585"/>
                  <a:gd name="connsiteX40" fmla="*/ 108117 w 5960277"/>
                  <a:gd name="connsiteY40" fmla="*/ 1981201 h 2932585"/>
                  <a:gd name="connsiteX41" fmla="*/ 123357 w 5960277"/>
                  <a:gd name="connsiteY41" fmla="*/ 1897381 h 2932585"/>
                  <a:gd name="connsiteX42" fmla="*/ 108117 w 5960277"/>
                  <a:gd name="connsiteY42" fmla="*/ 1752601 h 2932585"/>
                  <a:gd name="connsiteX43" fmla="*/ 138597 w 5960277"/>
                  <a:gd name="connsiteY43" fmla="*/ 1661161 h 2932585"/>
                  <a:gd name="connsiteX44" fmla="*/ 252897 w 5960277"/>
                  <a:gd name="connsiteY44" fmla="*/ 1424941 h 2932585"/>
                  <a:gd name="connsiteX45" fmla="*/ 565317 w 5960277"/>
                  <a:gd name="connsiteY45" fmla="*/ 1097281 h 2932585"/>
                  <a:gd name="connsiteX46" fmla="*/ 786297 w 5960277"/>
                  <a:gd name="connsiteY46" fmla="*/ 883921 h 2932585"/>
                  <a:gd name="connsiteX47" fmla="*/ 1197777 w 5960277"/>
                  <a:gd name="connsiteY47" fmla="*/ 495301 h 2932585"/>
                  <a:gd name="connsiteX48" fmla="*/ 1411137 w 5960277"/>
                  <a:gd name="connsiteY48" fmla="*/ 358141 h 2932585"/>
                  <a:gd name="connsiteX49" fmla="*/ 1738797 w 5960277"/>
                  <a:gd name="connsiteY49" fmla="*/ 205741 h 2932585"/>
                  <a:gd name="connsiteX50" fmla="*/ 2462697 w 5960277"/>
                  <a:gd name="connsiteY50" fmla="*/ 53341 h 2932585"/>
                  <a:gd name="connsiteX51" fmla="*/ 2805597 w 5960277"/>
                  <a:gd name="connsiteY51" fmla="*/ 15241 h 2932585"/>
                  <a:gd name="connsiteX52" fmla="*/ 2900751 w 5960277"/>
                  <a:gd name="connsiteY52" fmla="*/ 4206 h 2932585"/>
                  <a:gd name="connsiteX53" fmla="*/ 2951276 w 5960277"/>
                  <a:gd name="connsiteY53" fmla="*/ 1978 h 293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60277" h="2932585">
                    <a:moveTo>
                      <a:pt x="2964180" y="0"/>
                    </a:moveTo>
                    <a:lnTo>
                      <a:pt x="2980149" y="704"/>
                    </a:lnTo>
                    <a:lnTo>
                      <a:pt x="2996097" y="1"/>
                    </a:lnTo>
                    <a:lnTo>
                      <a:pt x="3008985" y="1976"/>
                    </a:lnTo>
                    <a:lnTo>
                      <a:pt x="3059526" y="4205"/>
                    </a:lnTo>
                    <a:cubicBezTo>
                      <a:pt x="3091273" y="7569"/>
                      <a:pt x="3122987" y="12071"/>
                      <a:pt x="3154680" y="15240"/>
                    </a:cubicBezTo>
                    <a:cubicBezTo>
                      <a:pt x="3269113" y="26683"/>
                      <a:pt x="3383596" y="38064"/>
                      <a:pt x="3497580" y="53340"/>
                    </a:cubicBezTo>
                    <a:cubicBezTo>
                      <a:pt x="3753412" y="87627"/>
                      <a:pt x="3979345" y="115643"/>
                      <a:pt x="4221480" y="205740"/>
                    </a:cubicBezTo>
                    <a:cubicBezTo>
                      <a:pt x="4334374" y="247747"/>
                      <a:pt x="4442938" y="301300"/>
                      <a:pt x="4549140" y="358140"/>
                    </a:cubicBezTo>
                    <a:cubicBezTo>
                      <a:pt x="4623683" y="398036"/>
                      <a:pt x="4697808" y="440864"/>
                      <a:pt x="4762500" y="495300"/>
                    </a:cubicBezTo>
                    <a:cubicBezTo>
                      <a:pt x="4906856" y="616770"/>
                      <a:pt x="5037323" y="753849"/>
                      <a:pt x="5173980" y="883920"/>
                    </a:cubicBezTo>
                    <a:cubicBezTo>
                      <a:pt x="5248146" y="954512"/>
                      <a:pt x="5321180" y="1026284"/>
                      <a:pt x="5394960" y="1097280"/>
                    </a:cubicBezTo>
                    <a:cubicBezTo>
                      <a:pt x="5473252" y="1172617"/>
                      <a:pt x="5643754" y="1323536"/>
                      <a:pt x="5707380" y="1424940"/>
                    </a:cubicBezTo>
                    <a:cubicBezTo>
                      <a:pt x="5753871" y="1499036"/>
                      <a:pt x="5785024" y="1581738"/>
                      <a:pt x="5821680" y="1661160"/>
                    </a:cubicBezTo>
                    <a:cubicBezTo>
                      <a:pt x="5840980" y="1702976"/>
                      <a:pt x="5842769" y="1715037"/>
                      <a:pt x="5852160" y="1752600"/>
                    </a:cubicBezTo>
                    <a:cubicBezTo>
                      <a:pt x="5838396" y="1807655"/>
                      <a:pt x="5833871" y="1818095"/>
                      <a:pt x="5836920" y="1897380"/>
                    </a:cubicBezTo>
                    <a:cubicBezTo>
                      <a:pt x="5838011" y="1925757"/>
                      <a:pt x="5847491" y="1953188"/>
                      <a:pt x="5852160" y="1981200"/>
                    </a:cubicBezTo>
                    <a:cubicBezTo>
                      <a:pt x="5855113" y="1998916"/>
                      <a:pt x="5857993" y="2016669"/>
                      <a:pt x="5859780" y="2034540"/>
                    </a:cubicBezTo>
                    <a:cubicBezTo>
                      <a:pt x="5863075" y="2067493"/>
                      <a:pt x="5864650" y="2100597"/>
                      <a:pt x="5867400" y="2133600"/>
                    </a:cubicBezTo>
                    <a:cubicBezTo>
                      <a:pt x="5890554" y="2411452"/>
                      <a:pt x="5855857" y="1998256"/>
                      <a:pt x="5890260" y="2316480"/>
                    </a:cubicBezTo>
                    <a:cubicBezTo>
                      <a:pt x="5896835" y="2377297"/>
                      <a:pt x="5899096" y="2438525"/>
                      <a:pt x="5905500" y="2499360"/>
                    </a:cubicBezTo>
                    <a:cubicBezTo>
                      <a:pt x="5909260" y="2535084"/>
                      <a:pt x="5915993" y="2570434"/>
                      <a:pt x="5920740" y="2606040"/>
                    </a:cubicBezTo>
                    <a:cubicBezTo>
                      <a:pt x="5946170" y="2796767"/>
                      <a:pt x="5924450" y="2658781"/>
                      <a:pt x="5951220" y="2819400"/>
                    </a:cubicBezTo>
                    <a:cubicBezTo>
                      <a:pt x="5959077" y="2921535"/>
                      <a:pt x="5995054" y="2972196"/>
                      <a:pt x="5836920" y="2895600"/>
                    </a:cubicBezTo>
                    <a:cubicBezTo>
                      <a:pt x="5620088" y="2790572"/>
                      <a:pt x="5307585" y="2580336"/>
                      <a:pt x="5120640" y="2430780"/>
                    </a:cubicBezTo>
                    <a:cubicBezTo>
                      <a:pt x="4647981" y="2052653"/>
                      <a:pt x="4647251" y="1985627"/>
                      <a:pt x="4233747" y="1479008"/>
                    </a:cubicBezTo>
                    <a:lnTo>
                      <a:pt x="4183888" y="1418473"/>
                    </a:lnTo>
                    <a:lnTo>
                      <a:pt x="3949529" y="1506445"/>
                    </a:lnTo>
                    <a:cubicBezTo>
                      <a:pt x="3679542" y="1589429"/>
                      <a:pt x="3354067" y="1637884"/>
                      <a:pt x="3003717" y="1637884"/>
                    </a:cubicBezTo>
                    <a:cubicBezTo>
                      <a:pt x="2536584" y="1637884"/>
                      <a:pt x="2113674" y="1551741"/>
                      <a:pt x="1807547" y="1412467"/>
                    </a:cubicBezTo>
                    <a:lnTo>
                      <a:pt x="1789523" y="1402529"/>
                    </a:lnTo>
                    <a:lnTo>
                      <a:pt x="1726531" y="1479009"/>
                    </a:lnTo>
                    <a:cubicBezTo>
                      <a:pt x="1313026" y="1985628"/>
                      <a:pt x="1312297" y="2052654"/>
                      <a:pt x="839637" y="2430781"/>
                    </a:cubicBezTo>
                    <a:cubicBezTo>
                      <a:pt x="652692" y="2580337"/>
                      <a:pt x="340189" y="2790573"/>
                      <a:pt x="123357" y="2895601"/>
                    </a:cubicBezTo>
                    <a:cubicBezTo>
                      <a:pt x="-34777" y="2972197"/>
                      <a:pt x="1200" y="2921536"/>
                      <a:pt x="9057" y="2819401"/>
                    </a:cubicBezTo>
                    <a:cubicBezTo>
                      <a:pt x="35827" y="2658782"/>
                      <a:pt x="14107" y="2796768"/>
                      <a:pt x="39537" y="2606041"/>
                    </a:cubicBezTo>
                    <a:cubicBezTo>
                      <a:pt x="44284" y="2570435"/>
                      <a:pt x="51017" y="2535085"/>
                      <a:pt x="54777" y="2499361"/>
                    </a:cubicBezTo>
                    <a:cubicBezTo>
                      <a:pt x="61181" y="2438526"/>
                      <a:pt x="63442" y="2377298"/>
                      <a:pt x="70017" y="2316481"/>
                    </a:cubicBezTo>
                    <a:cubicBezTo>
                      <a:pt x="104420" y="1998257"/>
                      <a:pt x="69723" y="2411453"/>
                      <a:pt x="92877" y="2133601"/>
                    </a:cubicBezTo>
                    <a:cubicBezTo>
                      <a:pt x="95627" y="2100598"/>
                      <a:pt x="97202" y="2067494"/>
                      <a:pt x="100497" y="2034541"/>
                    </a:cubicBezTo>
                    <a:cubicBezTo>
                      <a:pt x="102284" y="2016670"/>
                      <a:pt x="105164" y="1998917"/>
                      <a:pt x="108117" y="1981201"/>
                    </a:cubicBezTo>
                    <a:cubicBezTo>
                      <a:pt x="112786" y="1953189"/>
                      <a:pt x="122266" y="1925758"/>
                      <a:pt x="123357" y="1897381"/>
                    </a:cubicBezTo>
                    <a:cubicBezTo>
                      <a:pt x="126406" y="1818096"/>
                      <a:pt x="121881" y="1807656"/>
                      <a:pt x="108117" y="1752601"/>
                    </a:cubicBezTo>
                    <a:cubicBezTo>
                      <a:pt x="117508" y="1715038"/>
                      <a:pt x="119297" y="1702977"/>
                      <a:pt x="138597" y="1661161"/>
                    </a:cubicBezTo>
                    <a:cubicBezTo>
                      <a:pt x="175253" y="1581739"/>
                      <a:pt x="206406" y="1499037"/>
                      <a:pt x="252897" y="1424941"/>
                    </a:cubicBezTo>
                    <a:cubicBezTo>
                      <a:pt x="316523" y="1323537"/>
                      <a:pt x="487025" y="1172618"/>
                      <a:pt x="565317" y="1097281"/>
                    </a:cubicBezTo>
                    <a:cubicBezTo>
                      <a:pt x="639097" y="1026285"/>
                      <a:pt x="712131" y="954513"/>
                      <a:pt x="786297" y="883921"/>
                    </a:cubicBezTo>
                    <a:cubicBezTo>
                      <a:pt x="922954" y="753850"/>
                      <a:pt x="1053421" y="616771"/>
                      <a:pt x="1197777" y="495301"/>
                    </a:cubicBezTo>
                    <a:cubicBezTo>
                      <a:pt x="1262469" y="440865"/>
                      <a:pt x="1336594" y="398037"/>
                      <a:pt x="1411137" y="358141"/>
                    </a:cubicBezTo>
                    <a:cubicBezTo>
                      <a:pt x="1517339" y="301301"/>
                      <a:pt x="1625903" y="247748"/>
                      <a:pt x="1738797" y="205741"/>
                    </a:cubicBezTo>
                    <a:cubicBezTo>
                      <a:pt x="1980932" y="115644"/>
                      <a:pt x="2206865" y="87628"/>
                      <a:pt x="2462697" y="53341"/>
                    </a:cubicBezTo>
                    <a:cubicBezTo>
                      <a:pt x="2576681" y="38065"/>
                      <a:pt x="2691164" y="26684"/>
                      <a:pt x="2805597" y="15241"/>
                    </a:cubicBezTo>
                    <a:cubicBezTo>
                      <a:pt x="2837291" y="12072"/>
                      <a:pt x="2869005" y="7570"/>
                      <a:pt x="2900751" y="4206"/>
                    </a:cubicBezTo>
                    <a:lnTo>
                      <a:pt x="2951276" y="19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1C4DF82C-7DDA-4861-B40B-F9AEE0035D5C}"/>
                </a:ext>
              </a:extLst>
            </p:cNvPr>
            <p:cNvSpPr/>
            <p:nvPr/>
          </p:nvSpPr>
          <p:spPr>
            <a:xfrm rot="2317861">
              <a:off x="4498157" y="2274379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4A43E65-A6C7-434C-867F-BC7D1A8B8802}"/>
                </a:ext>
              </a:extLst>
            </p:cNvPr>
            <p:cNvSpPr/>
            <p:nvPr/>
          </p:nvSpPr>
          <p:spPr>
            <a:xfrm rot="2317861">
              <a:off x="5213865" y="2274380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EE470587-EE37-4B25-B8DA-D6F227F6EF32}"/>
                </a:ext>
              </a:extLst>
            </p:cNvPr>
            <p:cNvSpPr/>
            <p:nvPr/>
          </p:nvSpPr>
          <p:spPr>
            <a:xfrm>
              <a:off x="4840789" y="3034189"/>
              <a:ext cx="315682" cy="169528"/>
            </a:xfrm>
            <a:custGeom>
              <a:avLst/>
              <a:gdLst>
                <a:gd name="connsiteX0" fmla="*/ 0 w 623887"/>
                <a:gd name="connsiteY0" fmla="*/ 0 h 335040"/>
                <a:gd name="connsiteX1" fmla="*/ 238125 w 623887"/>
                <a:gd name="connsiteY1" fmla="*/ 309562 h 335040"/>
                <a:gd name="connsiteX2" fmla="*/ 623887 w 623887"/>
                <a:gd name="connsiteY2" fmla="*/ 295275 h 3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87" h="335040">
                  <a:moveTo>
                    <a:pt x="0" y="0"/>
                  </a:moveTo>
                  <a:cubicBezTo>
                    <a:pt x="67072" y="130175"/>
                    <a:pt x="134144" y="260350"/>
                    <a:pt x="238125" y="309562"/>
                  </a:cubicBezTo>
                  <a:cubicBezTo>
                    <a:pt x="342106" y="358775"/>
                    <a:pt x="482996" y="327025"/>
                    <a:pt x="623887" y="295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C88B0565-0455-4BCB-ADE0-08B3FC76D091}"/>
                </a:ext>
              </a:extLst>
            </p:cNvPr>
            <p:cNvSpPr/>
            <p:nvPr/>
          </p:nvSpPr>
          <p:spPr>
            <a:xfrm flipH="1">
              <a:off x="3206773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2E4274D-8613-4743-A142-61C0A7043A93}"/>
              </a:ext>
            </a:extLst>
          </p:cNvPr>
          <p:cNvGrpSpPr>
            <a:grpSpLocks noChangeAspect="1"/>
          </p:cNvGrpSpPr>
          <p:nvPr/>
        </p:nvGrpSpPr>
        <p:grpSpPr>
          <a:xfrm>
            <a:off x="884505" y="5219700"/>
            <a:ext cx="1338543" cy="1501359"/>
            <a:chOff x="3206773" y="1242060"/>
            <a:chExt cx="3750287" cy="4206459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98E5506-F990-401E-B112-E89BD603CE2F}"/>
                </a:ext>
              </a:extLst>
            </p:cNvPr>
            <p:cNvSpPr/>
            <p:nvPr/>
          </p:nvSpPr>
          <p:spPr>
            <a:xfrm>
              <a:off x="3837378" y="4854369"/>
              <a:ext cx="2827020" cy="59415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D3E26C3B-2107-4D0E-84F3-C32E08BA2102}"/>
                </a:ext>
              </a:extLst>
            </p:cNvPr>
            <p:cNvSpPr/>
            <p:nvPr/>
          </p:nvSpPr>
          <p:spPr>
            <a:xfrm>
              <a:off x="5303520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C851168-7B7E-409C-9740-61CB7411269D}"/>
                </a:ext>
              </a:extLst>
            </p:cNvPr>
            <p:cNvGrpSpPr/>
            <p:nvPr/>
          </p:nvGrpSpPr>
          <p:grpSpPr>
            <a:xfrm>
              <a:off x="3648544" y="1242060"/>
              <a:ext cx="3015854" cy="4003894"/>
              <a:chOff x="2238843" y="617220"/>
              <a:chExt cx="5960277" cy="7912954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0EC67E4C-9858-4E5C-B33C-54A96CBD11C8}"/>
                  </a:ext>
                </a:extLst>
              </p:cNvPr>
              <p:cNvSpPr/>
              <p:nvPr/>
            </p:nvSpPr>
            <p:spPr>
              <a:xfrm>
                <a:off x="3764647" y="3950554"/>
                <a:ext cx="2915553" cy="457962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7199BBE8-CE4F-411F-9B99-FE9309A0B3E0}"/>
                  </a:ext>
                </a:extLst>
              </p:cNvPr>
              <p:cNvSpPr/>
              <p:nvPr/>
            </p:nvSpPr>
            <p:spPr>
              <a:xfrm>
                <a:off x="2910121" y="617220"/>
                <a:ext cx="4556762" cy="4579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リーフォーム: 図形 8">
                <a:extLst>
                  <a:ext uri="{FF2B5EF4-FFF2-40B4-BE49-F238E27FC236}">
                    <a16:creationId xmlns:a16="http://schemas.microsoft.com/office/drawing/2014/main" id="{30F4F21F-12AF-4309-803A-EDBDAD387871}"/>
                  </a:ext>
                </a:extLst>
              </p:cNvPr>
              <p:cNvSpPr/>
              <p:nvPr/>
            </p:nvSpPr>
            <p:spPr>
              <a:xfrm>
                <a:off x="2238843" y="617636"/>
                <a:ext cx="5960277" cy="2932585"/>
              </a:xfrm>
              <a:custGeom>
                <a:avLst/>
                <a:gdLst>
                  <a:gd name="connsiteX0" fmla="*/ 2964180 w 5960277"/>
                  <a:gd name="connsiteY0" fmla="*/ 0 h 2932585"/>
                  <a:gd name="connsiteX1" fmla="*/ 2980149 w 5960277"/>
                  <a:gd name="connsiteY1" fmla="*/ 704 h 2932585"/>
                  <a:gd name="connsiteX2" fmla="*/ 2996097 w 5960277"/>
                  <a:gd name="connsiteY2" fmla="*/ 1 h 2932585"/>
                  <a:gd name="connsiteX3" fmla="*/ 3008985 w 5960277"/>
                  <a:gd name="connsiteY3" fmla="*/ 1976 h 2932585"/>
                  <a:gd name="connsiteX4" fmla="*/ 3059526 w 5960277"/>
                  <a:gd name="connsiteY4" fmla="*/ 4205 h 2932585"/>
                  <a:gd name="connsiteX5" fmla="*/ 3154680 w 5960277"/>
                  <a:gd name="connsiteY5" fmla="*/ 15240 h 2932585"/>
                  <a:gd name="connsiteX6" fmla="*/ 3497580 w 5960277"/>
                  <a:gd name="connsiteY6" fmla="*/ 53340 h 2932585"/>
                  <a:gd name="connsiteX7" fmla="*/ 4221480 w 5960277"/>
                  <a:gd name="connsiteY7" fmla="*/ 205740 h 2932585"/>
                  <a:gd name="connsiteX8" fmla="*/ 4549140 w 5960277"/>
                  <a:gd name="connsiteY8" fmla="*/ 358140 h 2932585"/>
                  <a:gd name="connsiteX9" fmla="*/ 4762500 w 5960277"/>
                  <a:gd name="connsiteY9" fmla="*/ 495300 h 2932585"/>
                  <a:gd name="connsiteX10" fmla="*/ 5173980 w 5960277"/>
                  <a:gd name="connsiteY10" fmla="*/ 883920 h 2932585"/>
                  <a:gd name="connsiteX11" fmla="*/ 5394960 w 5960277"/>
                  <a:gd name="connsiteY11" fmla="*/ 1097280 h 2932585"/>
                  <a:gd name="connsiteX12" fmla="*/ 5707380 w 5960277"/>
                  <a:gd name="connsiteY12" fmla="*/ 1424940 h 2932585"/>
                  <a:gd name="connsiteX13" fmla="*/ 5821680 w 5960277"/>
                  <a:gd name="connsiteY13" fmla="*/ 1661160 h 2932585"/>
                  <a:gd name="connsiteX14" fmla="*/ 5852160 w 5960277"/>
                  <a:gd name="connsiteY14" fmla="*/ 1752600 h 2932585"/>
                  <a:gd name="connsiteX15" fmla="*/ 5836920 w 5960277"/>
                  <a:gd name="connsiteY15" fmla="*/ 1897380 h 2932585"/>
                  <a:gd name="connsiteX16" fmla="*/ 5852160 w 5960277"/>
                  <a:gd name="connsiteY16" fmla="*/ 1981200 h 2932585"/>
                  <a:gd name="connsiteX17" fmla="*/ 5859780 w 5960277"/>
                  <a:gd name="connsiteY17" fmla="*/ 2034540 h 2932585"/>
                  <a:gd name="connsiteX18" fmla="*/ 5867400 w 5960277"/>
                  <a:gd name="connsiteY18" fmla="*/ 2133600 h 2932585"/>
                  <a:gd name="connsiteX19" fmla="*/ 5890260 w 5960277"/>
                  <a:gd name="connsiteY19" fmla="*/ 2316480 h 2932585"/>
                  <a:gd name="connsiteX20" fmla="*/ 5905500 w 5960277"/>
                  <a:gd name="connsiteY20" fmla="*/ 2499360 h 2932585"/>
                  <a:gd name="connsiteX21" fmla="*/ 5920740 w 5960277"/>
                  <a:gd name="connsiteY21" fmla="*/ 2606040 h 2932585"/>
                  <a:gd name="connsiteX22" fmla="*/ 5951220 w 5960277"/>
                  <a:gd name="connsiteY22" fmla="*/ 2819400 h 2932585"/>
                  <a:gd name="connsiteX23" fmla="*/ 5836920 w 5960277"/>
                  <a:gd name="connsiteY23" fmla="*/ 2895600 h 2932585"/>
                  <a:gd name="connsiteX24" fmla="*/ 5120640 w 5960277"/>
                  <a:gd name="connsiteY24" fmla="*/ 2430780 h 2932585"/>
                  <a:gd name="connsiteX25" fmla="*/ 4233747 w 5960277"/>
                  <a:gd name="connsiteY25" fmla="*/ 1479008 h 2932585"/>
                  <a:gd name="connsiteX26" fmla="*/ 4183888 w 5960277"/>
                  <a:gd name="connsiteY26" fmla="*/ 1418473 h 2932585"/>
                  <a:gd name="connsiteX27" fmla="*/ 3949529 w 5960277"/>
                  <a:gd name="connsiteY27" fmla="*/ 1506445 h 2932585"/>
                  <a:gd name="connsiteX28" fmla="*/ 3003717 w 5960277"/>
                  <a:gd name="connsiteY28" fmla="*/ 1637884 h 2932585"/>
                  <a:gd name="connsiteX29" fmla="*/ 1807547 w 5960277"/>
                  <a:gd name="connsiteY29" fmla="*/ 1412467 h 2932585"/>
                  <a:gd name="connsiteX30" fmla="*/ 1789523 w 5960277"/>
                  <a:gd name="connsiteY30" fmla="*/ 1402529 h 2932585"/>
                  <a:gd name="connsiteX31" fmla="*/ 1726531 w 5960277"/>
                  <a:gd name="connsiteY31" fmla="*/ 1479009 h 2932585"/>
                  <a:gd name="connsiteX32" fmla="*/ 839637 w 5960277"/>
                  <a:gd name="connsiteY32" fmla="*/ 2430781 h 2932585"/>
                  <a:gd name="connsiteX33" fmla="*/ 123357 w 5960277"/>
                  <a:gd name="connsiteY33" fmla="*/ 2895601 h 2932585"/>
                  <a:gd name="connsiteX34" fmla="*/ 9057 w 5960277"/>
                  <a:gd name="connsiteY34" fmla="*/ 2819401 h 2932585"/>
                  <a:gd name="connsiteX35" fmla="*/ 39537 w 5960277"/>
                  <a:gd name="connsiteY35" fmla="*/ 2606041 h 2932585"/>
                  <a:gd name="connsiteX36" fmla="*/ 54777 w 5960277"/>
                  <a:gd name="connsiteY36" fmla="*/ 2499361 h 2932585"/>
                  <a:gd name="connsiteX37" fmla="*/ 70017 w 5960277"/>
                  <a:gd name="connsiteY37" fmla="*/ 2316481 h 2932585"/>
                  <a:gd name="connsiteX38" fmla="*/ 92877 w 5960277"/>
                  <a:gd name="connsiteY38" fmla="*/ 2133601 h 2932585"/>
                  <a:gd name="connsiteX39" fmla="*/ 100497 w 5960277"/>
                  <a:gd name="connsiteY39" fmla="*/ 2034541 h 2932585"/>
                  <a:gd name="connsiteX40" fmla="*/ 108117 w 5960277"/>
                  <a:gd name="connsiteY40" fmla="*/ 1981201 h 2932585"/>
                  <a:gd name="connsiteX41" fmla="*/ 123357 w 5960277"/>
                  <a:gd name="connsiteY41" fmla="*/ 1897381 h 2932585"/>
                  <a:gd name="connsiteX42" fmla="*/ 108117 w 5960277"/>
                  <a:gd name="connsiteY42" fmla="*/ 1752601 h 2932585"/>
                  <a:gd name="connsiteX43" fmla="*/ 138597 w 5960277"/>
                  <a:gd name="connsiteY43" fmla="*/ 1661161 h 2932585"/>
                  <a:gd name="connsiteX44" fmla="*/ 252897 w 5960277"/>
                  <a:gd name="connsiteY44" fmla="*/ 1424941 h 2932585"/>
                  <a:gd name="connsiteX45" fmla="*/ 565317 w 5960277"/>
                  <a:gd name="connsiteY45" fmla="*/ 1097281 h 2932585"/>
                  <a:gd name="connsiteX46" fmla="*/ 786297 w 5960277"/>
                  <a:gd name="connsiteY46" fmla="*/ 883921 h 2932585"/>
                  <a:gd name="connsiteX47" fmla="*/ 1197777 w 5960277"/>
                  <a:gd name="connsiteY47" fmla="*/ 495301 h 2932585"/>
                  <a:gd name="connsiteX48" fmla="*/ 1411137 w 5960277"/>
                  <a:gd name="connsiteY48" fmla="*/ 358141 h 2932585"/>
                  <a:gd name="connsiteX49" fmla="*/ 1738797 w 5960277"/>
                  <a:gd name="connsiteY49" fmla="*/ 205741 h 2932585"/>
                  <a:gd name="connsiteX50" fmla="*/ 2462697 w 5960277"/>
                  <a:gd name="connsiteY50" fmla="*/ 53341 h 2932585"/>
                  <a:gd name="connsiteX51" fmla="*/ 2805597 w 5960277"/>
                  <a:gd name="connsiteY51" fmla="*/ 15241 h 2932585"/>
                  <a:gd name="connsiteX52" fmla="*/ 2900751 w 5960277"/>
                  <a:gd name="connsiteY52" fmla="*/ 4206 h 2932585"/>
                  <a:gd name="connsiteX53" fmla="*/ 2951276 w 5960277"/>
                  <a:gd name="connsiteY53" fmla="*/ 1978 h 293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60277" h="2932585">
                    <a:moveTo>
                      <a:pt x="2964180" y="0"/>
                    </a:moveTo>
                    <a:lnTo>
                      <a:pt x="2980149" y="704"/>
                    </a:lnTo>
                    <a:lnTo>
                      <a:pt x="2996097" y="1"/>
                    </a:lnTo>
                    <a:lnTo>
                      <a:pt x="3008985" y="1976"/>
                    </a:lnTo>
                    <a:lnTo>
                      <a:pt x="3059526" y="4205"/>
                    </a:lnTo>
                    <a:cubicBezTo>
                      <a:pt x="3091273" y="7569"/>
                      <a:pt x="3122987" y="12071"/>
                      <a:pt x="3154680" y="15240"/>
                    </a:cubicBezTo>
                    <a:cubicBezTo>
                      <a:pt x="3269113" y="26683"/>
                      <a:pt x="3383596" y="38064"/>
                      <a:pt x="3497580" y="53340"/>
                    </a:cubicBezTo>
                    <a:cubicBezTo>
                      <a:pt x="3753412" y="87627"/>
                      <a:pt x="3979345" y="115643"/>
                      <a:pt x="4221480" y="205740"/>
                    </a:cubicBezTo>
                    <a:cubicBezTo>
                      <a:pt x="4334374" y="247747"/>
                      <a:pt x="4442938" y="301300"/>
                      <a:pt x="4549140" y="358140"/>
                    </a:cubicBezTo>
                    <a:cubicBezTo>
                      <a:pt x="4623683" y="398036"/>
                      <a:pt x="4697808" y="440864"/>
                      <a:pt x="4762500" y="495300"/>
                    </a:cubicBezTo>
                    <a:cubicBezTo>
                      <a:pt x="4906856" y="616770"/>
                      <a:pt x="5037323" y="753849"/>
                      <a:pt x="5173980" y="883920"/>
                    </a:cubicBezTo>
                    <a:cubicBezTo>
                      <a:pt x="5248146" y="954512"/>
                      <a:pt x="5321180" y="1026284"/>
                      <a:pt x="5394960" y="1097280"/>
                    </a:cubicBezTo>
                    <a:cubicBezTo>
                      <a:pt x="5473252" y="1172617"/>
                      <a:pt x="5643754" y="1323536"/>
                      <a:pt x="5707380" y="1424940"/>
                    </a:cubicBezTo>
                    <a:cubicBezTo>
                      <a:pt x="5753871" y="1499036"/>
                      <a:pt x="5785024" y="1581738"/>
                      <a:pt x="5821680" y="1661160"/>
                    </a:cubicBezTo>
                    <a:cubicBezTo>
                      <a:pt x="5840980" y="1702976"/>
                      <a:pt x="5842769" y="1715037"/>
                      <a:pt x="5852160" y="1752600"/>
                    </a:cubicBezTo>
                    <a:cubicBezTo>
                      <a:pt x="5838396" y="1807655"/>
                      <a:pt x="5833871" y="1818095"/>
                      <a:pt x="5836920" y="1897380"/>
                    </a:cubicBezTo>
                    <a:cubicBezTo>
                      <a:pt x="5838011" y="1925757"/>
                      <a:pt x="5847491" y="1953188"/>
                      <a:pt x="5852160" y="1981200"/>
                    </a:cubicBezTo>
                    <a:cubicBezTo>
                      <a:pt x="5855113" y="1998916"/>
                      <a:pt x="5857993" y="2016669"/>
                      <a:pt x="5859780" y="2034540"/>
                    </a:cubicBezTo>
                    <a:cubicBezTo>
                      <a:pt x="5863075" y="2067493"/>
                      <a:pt x="5864650" y="2100597"/>
                      <a:pt x="5867400" y="2133600"/>
                    </a:cubicBezTo>
                    <a:cubicBezTo>
                      <a:pt x="5890554" y="2411452"/>
                      <a:pt x="5855857" y="1998256"/>
                      <a:pt x="5890260" y="2316480"/>
                    </a:cubicBezTo>
                    <a:cubicBezTo>
                      <a:pt x="5896835" y="2377297"/>
                      <a:pt x="5899096" y="2438525"/>
                      <a:pt x="5905500" y="2499360"/>
                    </a:cubicBezTo>
                    <a:cubicBezTo>
                      <a:pt x="5909260" y="2535084"/>
                      <a:pt x="5915993" y="2570434"/>
                      <a:pt x="5920740" y="2606040"/>
                    </a:cubicBezTo>
                    <a:cubicBezTo>
                      <a:pt x="5946170" y="2796767"/>
                      <a:pt x="5924450" y="2658781"/>
                      <a:pt x="5951220" y="2819400"/>
                    </a:cubicBezTo>
                    <a:cubicBezTo>
                      <a:pt x="5959077" y="2921535"/>
                      <a:pt x="5995054" y="2972196"/>
                      <a:pt x="5836920" y="2895600"/>
                    </a:cubicBezTo>
                    <a:cubicBezTo>
                      <a:pt x="5620088" y="2790572"/>
                      <a:pt x="5307585" y="2580336"/>
                      <a:pt x="5120640" y="2430780"/>
                    </a:cubicBezTo>
                    <a:cubicBezTo>
                      <a:pt x="4647981" y="2052653"/>
                      <a:pt x="4647251" y="1985627"/>
                      <a:pt x="4233747" y="1479008"/>
                    </a:cubicBezTo>
                    <a:lnTo>
                      <a:pt x="4183888" y="1418473"/>
                    </a:lnTo>
                    <a:lnTo>
                      <a:pt x="3949529" y="1506445"/>
                    </a:lnTo>
                    <a:cubicBezTo>
                      <a:pt x="3679542" y="1589429"/>
                      <a:pt x="3354067" y="1637884"/>
                      <a:pt x="3003717" y="1637884"/>
                    </a:cubicBezTo>
                    <a:cubicBezTo>
                      <a:pt x="2536584" y="1637884"/>
                      <a:pt x="2113674" y="1551741"/>
                      <a:pt x="1807547" y="1412467"/>
                    </a:cubicBezTo>
                    <a:lnTo>
                      <a:pt x="1789523" y="1402529"/>
                    </a:lnTo>
                    <a:lnTo>
                      <a:pt x="1726531" y="1479009"/>
                    </a:lnTo>
                    <a:cubicBezTo>
                      <a:pt x="1313026" y="1985628"/>
                      <a:pt x="1312297" y="2052654"/>
                      <a:pt x="839637" y="2430781"/>
                    </a:cubicBezTo>
                    <a:cubicBezTo>
                      <a:pt x="652692" y="2580337"/>
                      <a:pt x="340189" y="2790573"/>
                      <a:pt x="123357" y="2895601"/>
                    </a:cubicBezTo>
                    <a:cubicBezTo>
                      <a:pt x="-34777" y="2972197"/>
                      <a:pt x="1200" y="2921536"/>
                      <a:pt x="9057" y="2819401"/>
                    </a:cubicBezTo>
                    <a:cubicBezTo>
                      <a:pt x="35827" y="2658782"/>
                      <a:pt x="14107" y="2796768"/>
                      <a:pt x="39537" y="2606041"/>
                    </a:cubicBezTo>
                    <a:cubicBezTo>
                      <a:pt x="44284" y="2570435"/>
                      <a:pt x="51017" y="2535085"/>
                      <a:pt x="54777" y="2499361"/>
                    </a:cubicBezTo>
                    <a:cubicBezTo>
                      <a:pt x="61181" y="2438526"/>
                      <a:pt x="63442" y="2377298"/>
                      <a:pt x="70017" y="2316481"/>
                    </a:cubicBezTo>
                    <a:cubicBezTo>
                      <a:pt x="104420" y="1998257"/>
                      <a:pt x="69723" y="2411453"/>
                      <a:pt x="92877" y="2133601"/>
                    </a:cubicBezTo>
                    <a:cubicBezTo>
                      <a:pt x="95627" y="2100598"/>
                      <a:pt x="97202" y="2067494"/>
                      <a:pt x="100497" y="2034541"/>
                    </a:cubicBezTo>
                    <a:cubicBezTo>
                      <a:pt x="102284" y="2016670"/>
                      <a:pt x="105164" y="1998917"/>
                      <a:pt x="108117" y="1981201"/>
                    </a:cubicBezTo>
                    <a:cubicBezTo>
                      <a:pt x="112786" y="1953189"/>
                      <a:pt x="122266" y="1925758"/>
                      <a:pt x="123357" y="1897381"/>
                    </a:cubicBezTo>
                    <a:cubicBezTo>
                      <a:pt x="126406" y="1818096"/>
                      <a:pt x="121881" y="1807656"/>
                      <a:pt x="108117" y="1752601"/>
                    </a:cubicBezTo>
                    <a:cubicBezTo>
                      <a:pt x="117508" y="1715038"/>
                      <a:pt x="119297" y="1702977"/>
                      <a:pt x="138597" y="1661161"/>
                    </a:cubicBezTo>
                    <a:cubicBezTo>
                      <a:pt x="175253" y="1581739"/>
                      <a:pt x="206406" y="1499037"/>
                      <a:pt x="252897" y="1424941"/>
                    </a:cubicBezTo>
                    <a:cubicBezTo>
                      <a:pt x="316523" y="1323537"/>
                      <a:pt x="487025" y="1172618"/>
                      <a:pt x="565317" y="1097281"/>
                    </a:cubicBezTo>
                    <a:cubicBezTo>
                      <a:pt x="639097" y="1026285"/>
                      <a:pt x="712131" y="954513"/>
                      <a:pt x="786297" y="883921"/>
                    </a:cubicBezTo>
                    <a:cubicBezTo>
                      <a:pt x="922954" y="753850"/>
                      <a:pt x="1053421" y="616771"/>
                      <a:pt x="1197777" y="495301"/>
                    </a:cubicBezTo>
                    <a:cubicBezTo>
                      <a:pt x="1262469" y="440865"/>
                      <a:pt x="1336594" y="398037"/>
                      <a:pt x="1411137" y="358141"/>
                    </a:cubicBezTo>
                    <a:cubicBezTo>
                      <a:pt x="1517339" y="301301"/>
                      <a:pt x="1625903" y="247748"/>
                      <a:pt x="1738797" y="205741"/>
                    </a:cubicBezTo>
                    <a:cubicBezTo>
                      <a:pt x="1980932" y="115644"/>
                      <a:pt x="2206865" y="87628"/>
                      <a:pt x="2462697" y="53341"/>
                    </a:cubicBezTo>
                    <a:cubicBezTo>
                      <a:pt x="2576681" y="38065"/>
                      <a:pt x="2691164" y="26684"/>
                      <a:pt x="2805597" y="15241"/>
                    </a:cubicBezTo>
                    <a:cubicBezTo>
                      <a:pt x="2837291" y="12072"/>
                      <a:pt x="2869005" y="7570"/>
                      <a:pt x="2900751" y="4206"/>
                    </a:cubicBezTo>
                    <a:lnTo>
                      <a:pt x="2951276" y="19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0D872619-ECD6-475E-B288-81B447937E20}"/>
                </a:ext>
              </a:extLst>
            </p:cNvPr>
            <p:cNvSpPr/>
            <p:nvPr/>
          </p:nvSpPr>
          <p:spPr>
            <a:xfrm rot="2317861">
              <a:off x="4498157" y="2274379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9FEE07C1-80D4-47A0-A74C-BFD6001E17BA}"/>
                </a:ext>
              </a:extLst>
            </p:cNvPr>
            <p:cNvSpPr/>
            <p:nvPr/>
          </p:nvSpPr>
          <p:spPr>
            <a:xfrm rot="2317861">
              <a:off x="5213865" y="2274380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C8A8B205-3AB3-42EB-A6AC-DB0E41893356}"/>
                </a:ext>
              </a:extLst>
            </p:cNvPr>
            <p:cNvSpPr/>
            <p:nvPr/>
          </p:nvSpPr>
          <p:spPr>
            <a:xfrm>
              <a:off x="4840789" y="3034189"/>
              <a:ext cx="315682" cy="169528"/>
            </a:xfrm>
            <a:custGeom>
              <a:avLst/>
              <a:gdLst>
                <a:gd name="connsiteX0" fmla="*/ 0 w 623887"/>
                <a:gd name="connsiteY0" fmla="*/ 0 h 335040"/>
                <a:gd name="connsiteX1" fmla="*/ 238125 w 623887"/>
                <a:gd name="connsiteY1" fmla="*/ 309562 h 335040"/>
                <a:gd name="connsiteX2" fmla="*/ 623887 w 623887"/>
                <a:gd name="connsiteY2" fmla="*/ 295275 h 3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87" h="335040">
                  <a:moveTo>
                    <a:pt x="0" y="0"/>
                  </a:moveTo>
                  <a:cubicBezTo>
                    <a:pt x="67072" y="130175"/>
                    <a:pt x="134144" y="260350"/>
                    <a:pt x="238125" y="309562"/>
                  </a:cubicBezTo>
                  <a:cubicBezTo>
                    <a:pt x="342106" y="358775"/>
                    <a:pt x="482996" y="327025"/>
                    <a:pt x="623887" y="295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40AD21FF-F586-4145-9F6E-CF6A8CC27444}"/>
                </a:ext>
              </a:extLst>
            </p:cNvPr>
            <p:cNvSpPr/>
            <p:nvPr/>
          </p:nvSpPr>
          <p:spPr>
            <a:xfrm flipH="1">
              <a:off x="3206773" y="1623060"/>
              <a:ext cx="1653540" cy="2476500"/>
            </a:xfrm>
            <a:custGeom>
              <a:avLst/>
              <a:gdLst>
                <a:gd name="connsiteX0" fmla="*/ 0 w 1653540"/>
                <a:gd name="connsiteY0" fmla="*/ 2217420 h 2476500"/>
                <a:gd name="connsiteX1" fmla="*/ 0 w 1653540"/>
                <a:gd name="connsiteY1" fmla="*/ 2217420 h 2476500"/>
                <a:gd name="connsiteX2" fmla="*/ 129540 w 1653540"/>
                <a:gd name="connsiteY2" fmla="*/ 2209800 h 2476500"/>
                <a:gd name="connsiteX3" fmla="*/ 160020 w 1653540"/>
                <a:gd name="connsiteY3" fmla="*/ 2202180 h 2476500"/>
                <a:gd name="connsiteX4" fmla="*/ 297180 w 1653540"/>
                <a:gd name="connsiteY4" fmla="*/ 2186940 h 2476500"/>
                <a:gd name="connsiteX5" fmla="*/ 358140 w 1653540"/>
                <a:gd name="connsiteY5" fmla="*/ 2164080 h 2476500"/>
                <a:gd name="connsiteX6" fmla="*/ 381000 w 1653540"/>
                <a:gd name="connsiteY6" fmla="*/ 2148840 h 2476500"/>
                <a:gd name="connsiteX7" fmla="*/ 411480 w 1653540"/>
                <a:gd name="connsiteY7" fmla="*/ 2133600 h 2476500"/>
                <a:gd name="connsiteX8" fmla="*/ 419100 w 1653540"/>
                <a:gd name="connsiteY8" fmla="*/ 2110740 h 2476500"/>
                <a:gd name="connsiteX9" fmla="*/ 480060 w 1653540"/>
                <a:gd name="connsiteY9" fmla="*/ 2080260 h 2476500"/>
                <a:gd name="connsiteX10" fmla="*/ 502920 w 1653540"/>
                <a:gd name="connsiteY10" fmla="*/ 2065020 h 2476500"/>
                <a:gd name="connsiteX11" fmla="*/ 541020 w 1653540"/>
                <a:gd name="connsiteY11" fmla="*/ 2049780 h 2476500"/>
                <a:gd name="connsiteX12" fmla="*/ 609600 w 1653540"/>
                <a:gd name="connsiteY12" fmla="*/ 2034540 h 2476500"/>
                <a:gd name="connsiteX13" fmla="*/ 655320 w 1653540"/>
                <a:gd name="connsiteY13" fmla="*/ 1996440 h 2476500"/>
                <a:gd name="connsiteX14" fmla="*/ 701040 w 1653540"/>
                <a:gd name="connsiteY14" fmla="*/ 1965960 h 2476500"/>
                <a:gd name="connsiteX15" fmla="*/ 723900 w 1653540"/>
                <a:gd name="connsiteY15" fmla="*/ 1935480 h 2476500"/>
                <a:gd name="connsiteX16" fmla="*/ 800100 w 1653540"/>
                <a:gd name="connsiteY16" fmla="*/ 1828800 h 2476500"/>
                <a:gd name="connsiteX17" fmla="*/ 883920 w 1653540"/>
                <a:gd name="connsiteY17" fmla="*/ 1752600 h 2476500"/>
                <a:gd name="connsiteX18" fmla="*/ 906780 w 1653540"/>
                <a:gd name="connsiteY18" fmla="*/ 1638300 h 2476500"/>
                <a:gd name="connsiteX19" fmla="*/ 975360 w 1653540"/>
                <a:gd name="connsiteY19" fmla="*/ 1379220 h 2476500"/>
                <a:gd name="connsiteX20" fmla="*/ 1066800 w 1653540"/>
                <a:gd name="connsiteY20" fmla="*/ 1127760 h 2476500"/>
                <a:gd name="connsiteX21" fmla="*/ 1104900 w 1653540"/>
                <a:gd name="connsiteY21" fmla="*/ 1013460 h 2476500"/>
                <a:gd name="connsiteX22" fmla="*/ 1181100 w 1653540"/>
                <a:gd name="connsiteY22" fmla="*/ 693420 h 2476500"/>
                <a:gd name="connsiteX23" fmla="*/ 1257300 w 1653540"/>
                <a:gd name="connsiteY23" fmla="*/ 320040 h 2476500"/>
                <a:gd name="connsiteX24" fmla="*/ 1272540 w 1653540"/>
                <a:gd name="connsiteY24" fmla="*/ 243840 h 2476500"/>
                <a:gd name="connsiteX25" fmla="*/ 1280160 w 1653540"/>
                <a:gd name="connsiteY25" fmla="*/ 137160 h 2476500"/>
                <a:gd name="connsiteX26" fmla="*/ 1394460 w 1653540"/>
                <a:gd name="connsiteY26" fmla="*/ 22860 h 2476500"/>
                <a:gd name="connsiteX27" fmla="*/ 1424940 w 1653540"/>
                <a:gd name="connsiteY27" fmla="*/ 0 h 2476500"/>
                <a:gd name="connsiteX28" fmla="*/ 1508760 w 1653540"/>
                <a:gd name="connsiteY28" fmla="*/ 7620 h 2476500"/>
                <a:gd name="connsiteX29" fmla="*/ 1600200 w 1653540"/>
                <a:gd name="connsiteY29" fmla="*/ 60960 h 2476500"/>
                <a:gd name="connsiteX30" fmla="*/ 1638300 w 1653540"/>
                <a:gd name="connsiteY30" fmla="*/ 137160 h 2476500"/>
                <a:gd name="connsiteX31" fmla="*/ 1653540 w 1653540"/>
                <a:gd name="connsiteY31" fmla="*/ 373380 h 2476500"/>
                <a:gd name="connsiteX32" fmla="*/ 1645920 w 1653540"/>
                <a:gd name="connsiteY32" fmla="*/ 563880 h 2476500"/>
                <a:gd name="connsiteX33" fmla="*/ 1638300 w 1653540"/>
                <a:gd name="connsiteY33" fmla="*/ 624840 h 2476500"/>
                <a:gd name="connsiteX34" fmla="*/ 1623060 w 1653540"/>
                <a:gd name="connsiteY34" fmla="*/ 731520 h 2476500"/>
                <a:gd name="connsiteX35" fmla="*/ 1607820 w 1653540"/>
                <a:gd name="connsiteY35" fmla="*/ 868680 h 2476500"/>
                <a:gd name="connsiteX36" fmla="*/ 1569720 w 1653540"/>
                <a:gd name="connsiteY36" fmla="*/ 1082040 h 2476500"/>
                <a:gd name="connsiteX37" fmla="*/ 1493520 w 1653540"/>
                <a:gd name="connsiteY37" fmla="*/ 1196340 h 2476500"/>
                <a:gd name="connsiteX38" fmla="*/ 1470660 w 1653540"/>
                <a:gd name="connsiteY38" fmla="*/ 1272540 h 2476500"/>
                <a:gd name="connsiteX39" fmla="*/ 1417320 w 1653540"/>
                <a:gd name="connsiteY39" fmla="*/ 1607820 h 2476500"/>
                <a:gd name="connsiteX40" fmla="*/ 1409700 w 1653540"/>
                <a:gd name="connsiteY40" fmla="*/ 1645920 h 2476500"/>
                <a:gd name="connsiteX41" fmla="*/ 1402080 w 1653540"/>
                <a:gd name="connsiteY41" fmla="*/ 1706880 h 2476500"/>
                <a:gd name="connsiteX42" fmla="*/ 1379220 w 1653540"/>
                <a:gd name="connsiteY42" fmla="*/ 1805940 h 2476500"/>
                <a:gd name="connsiteX43" fmla="*/ 1363980 w 1653540"/>
                <a:gd name="connsiteY43" fmla="*/ 1897380 h 2476500"/>
                <a:gd name="connsiteX44" fmla="*/ 1325880 w 1653540"/>
                <a:gd name="connsiteY44" fmla="*/ 2042160 h 2476500"/>
                <a:gd name="connsiteX45" fmla="*/ 1318260 w 1653540"/>
                <a:gd name="connsiteY45" fmla="*/ 2080260 h 2476500"/>
                <a:gd name="connsiteX46" fmla="*/ 1303020 w 1653540"/>
                <a:gd name="connsiteY46" fmla="*/ 2110740 h 2476500"/>
                <a:gd name="connsiteX47" fmla="*/ 1272540 w 1653540"/>
                <a:gd name="connsiteY47" fmla="*/ 2148840 h 2476500"/>
                <a:gd name="connsiteX48" fmla="*/ 1203960 w 1653540"/>
                <a:gd name="connsiteY48" fmla="*/ 2186940 h 2476500"/>
                <a:gd name="connsiteX49" fmla="*/ 1143000 w 1653540"/>
                <a:gd name="connsiteY49" fmla="*/ 2217420 h 2476500"/>
                <a:gd name="connsiteX50" fmla="*/ 1112520 w 1653540"/>
                <a:gd name="connsiteY50" fmla="*/ 2225040 h 2476500"/>
                <a:gd name="connsiteX51" fmla="*/ 1013460 w 1653540"/>
                <a:gd name="connsiteY51" fmla="*/ 2240280 h 2476500"/>
                <a:gd name="connsiteX52" fmla="*/ 982980 w 1653540"/>
                <a:gd name="connsiteY52" fmla="*/ 2270760 h 2476500"/>
                <a:gd name="connsiteX53" fmla="*/ 952500 w 1653540"/>
                <a:gd name="connsiteY53" fmla="*/ 2278380 h 2476500"/>
                <a:gd name="connsiteX54" fmla="*/ 914400 w 1653540"/>
                <a:gd name="connsiteY54" fmla="*/ 2301240 h 2476500"/>
                <a:gd name="connsiteX55" fmla="*/ 845820 w 1653540"/>
                <a:gd name="connsiteY55" fmla="*/ 2339340 h 2476500"/>
                <a:gd name="connsiteX56" fmla="*/ 807720 w 1653540"/>
                <a:gd name="connsiteY56" fmla="*/ 2362200 h 2476500"/>
                <a:gd name="connsiteX57" fmla="*/ 685800 w 1653540"/>
                <a:gd name="connsiteY57" fmla="*/ 2400300 h 2476500"/>
                <a:gd name="connsiteX58" fmla="*/ 647700 w 1653540"/>
                <a:gd name="connsiteY58" fmla="*/ 2407920 h 2476500"/>
                <a:gd name="connsiteX59" fmla="*/ 609600 w 1653540"/>
                <a:gd name="connsiteY59" fmla="*/ 2423160 h 2476500"/>
                <a:gd name="connsiteX60" fmla="*/ 495300 w 1653540"/>
                <a:gd name="connsiteY60" fmla="*/ 2446020 h 2476500"/>
                <a:gd name="connsiteX61" fmla="*/ 449580 w 1653540"/>
                <a:gd name="connsiteY61" fmla="*/ 2453640 h 2476500"/>
                <a:gd name="connsiteX62" fmla="*/ 388620 w 1653540"/>
                <a:gd name="connsiteY62" fmla="*/ 2461260 h 2476500"/>
                <a:gd name="connsiteX63" fmla="*/ 144780 w 1653540"/>
                <a:gd name="connsiteY63" fmla="*/ 2476500 h 2476500"/>
                <a:gd name="connsiteX64" fmla="*/ 144780 w 1653540"/>
                <a:gd name="connsiteY64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53540" h="2476500">
                  <a:moveTo>
                    <a:pt x="0" y="2217420"/>
                  </a:moveTo>
                  <a:lnTo>
                    <a:pt x="0" y="2217420"/>
                  </a:lnTo>
                  <a:cubicBezTo>
                    <a:pt x="43180" y="2214880"/>
                    <a:pt x="86480" y="2213901"/>
                    <a:pt x="129540" y="2209800"/>
                  </a:cubicBezTo>
                  <a:cubicBezTo>
                    <a:pt x="139966" y="2208807"/>
                    <a:pt x="149628" y="2203479"/>
                    <a:pt x="160020" y="2202180"/>
                  </a:cubicBezTo>
                  <a:cubicBezTo>
                    <a:pt x="373694" y="2175471"/>
                    <a:pt x="167322" y="2208583"/>
                    <a:pt x="297180" y="2186940"/>
                  </a:cubicBezTo>
                  <a:cubicBezTo>
                    <a:pt x="350791" y="2151199"/>
                    <a:pt x="282812" y="2192328"/>
                    <a:pt x="358140" y="2164080"/>
                  </a:cubicBezTo>
                  <a:cubicBezTo>
                    <a:pt x="366715" y="2160864"/>
                    <a:pt x="373049" y="2153384"/>
                    <a:pt x="381000" y="2148840"/>
                  </a:cubicBezTo>
                  <a:cubicBezTo>
                    <a:pt x="390863" y="2143204"/>
                    <a:pt x="401320" y="2138680"/>
                    <a:pt x="411480" y="2133600"/>
                  </a:cubicBezTo>
                  <a:cubicBezTo>
                    <a:pt x="414020" y="2125980"/>
                    <a:pt x="414082" y="2117012"/>
                    <a:pt x="419100" y="2110740"/>
                  </a:cubicBezTo>
                  <a:cubicBezTo>
                    <a:pt x="430869" y="2096028"/>
                    <a:pt x="467020" y="2086780"/>
                    <a:pt x="480060" y="2080260"/>
                  </a:cubicBezTo>
                  <a:cubicBezTo>
                    <a:pt x="488251" y="2076164"/>
                    <a:pt x="494729" y="2069116"/>
                    <a:pt x="502920" y="2065020"/>
                  </a:cubicBezTo>
                  <a:cubicBezTo>
                    <a:pt x="515154" y="2058903"/>
                    <a:pt x="528044" y="2054105"/>
                    <a:pt x="541020" y="2049780"/>
                  </a:cubicBezTo>
                  <a:cubicBezTo>
                    <a:pt x="557162" y="2044399"/>
                    <a:pt x="594501" y="2037560"/>
                    <a:pt x="609600" y="2034540"/>
                  </a:cubicBezTo>
                  <a:cubicBezTo>
                    <a:pt x="691288" y="1980082"/>
                    <a:pt x="567313" y="2064890"/>
                    <a:pt x="655320" y="1996440"/>
                  </a:cubicBezTo>
                  <a:cubicBezTo>
                    <a:pt x="669778" y="1985195"/>
                    <a:pt x="690050" y="1980613"/>
                    <a:pt x="701040" y="1965960"/>
                  </a:cubicBezTo>
                  <a:cubicBezTo>
                    <a:pt x="708660" y="1955800"/>
                    <a:pt x="716855" y="1946047"/>
                    <a:pt x="723900" y="1935480"/>
                  </a:cubicBezTo>
                  <a:cubicBezTo>
                    <a:pt x="756002" y="1887327"/>
                    <a:pt x="748731" y="1880169"/>
                    <a:pt x="800100" y="1828800"/>
                  </a:cubicBezTo>
                  <a:cubicBezTo>
                    <a:pt x="857320" y="1771580"/>
                    <a:pt x="828990" y="1796544"/>
                    <a:pt x="883920" y="1752600"/>
                  </a:cubicBezTo>
                  <a:cubicBezTo>
                    <a:pt x="891540" y="1714500"/>
                    <a:pt x="898477" y="1676257"/>
                    <a:pt x="906780" y="1638300"/>
                  </a:cubicBezTo>
                  <a:cubicBezTo>
                    <a:pt x="925487" y="1552784"/>
                    <a:pt x="947149" y="1462194"/>
                    <a:pt x="975360" y="1379220"/>
                  </a:cubicBezTo>
                  <a:cubicBezTo>
                    <a:pt x="1004070" y="1294778"/>
                    <a:pt x="1037024" y="1211833"/>
                    <a:pt x="1066800" y="1127760"/>
                  </a:cubicBezTo>
                  <a:cubicBezTo>
                    <a:pt x="1080208" y="1089903"/>
                    <a:pt x="1095598" y="1052529"/>
                    <a:pt x="1104900" y="1013460"/>
                  </a:cubicBezTo>
                  <a:cubicBezTo>
                    <a:pt x="1130300" y="906780"/>
                    <a:pt x="1161132" y="801249"/>
                    <a:pt x="1181100" y="693420"/>
                  </a:cubicBezTo>
                  <a:cubicBezTo>
                    <a:pt x="1279482" y="162159"/>
                    <a:pt x="1162787" y="776851"/>
                    <a:pt x="1257300" y="320040"/>
                  </a:cubicBezTo>
                  <a:cubicBezTo>
                    <a:pt x="1276404" y="227705"/>
                    <a:pt x="1254613" y="297622"/>
                    <a:pt x="1272540" y="243840"/>
                  </a:cubicBezTo>
                  <a:cubicBezTo>
                    <a:pt x="1275080" y="208280"/>
                    <a:pt x="1272259" y="171924"/>
                    <a:pt x="1280160" y="137160"/>
                  </a:cubicBezTo>
                  <a:cubicBezTo>
                    <a:pt x="1297870" y="59236"/>
                    <a:pt x="1331679" y="69946"/>
                    <a:pt x="1394460" y="22860"/>
                  </a:cubicBezTo>
                  <a:lnTo>
                    <a:pt x="1424940" y="0"/>
                  </a:lnTo>
                  <a:cubicBezTo>
                    <a:pt x="1452880" y="2540"/>
                    <a:pt x="1481629" y="480"/>
                    <a:pt x="1508760" y="7620"/>
                  </a:cubicBezTo>
                  <a:cubicBezTo>
                    <a:pt x="1545897" y="17393"/>
                    <a:pt x="1571213" y="39220"/>
                    <a:pt x="1600200" y="60960"/>
                  </a:cubicBezTo>
                  <a:cubicBezTo>
                    <a:pt x="1612900" y="86360"/>
                    <a:pt x="1636472" y="108821"/>
                    <a:pt x="1638300" y="137160"/>
                  </a:cubicBezTo>
                  <a:lnTo>
                    <a:pt x="1653540" y="373380"/>
                  </a:lnTo>
                  <a:cubicBezTo>
                    <a:pt x="1651000" y="436880"/>
                    <a:pt x="1649765" y="500446"/>
                    <a:pt x="1645920" y="563880"/>
                  </a:cubicBezTo>
                  <a:cubicBezTo>
                    <a:pt x="1644681" y="584321"/>
                    <a:pt x="1641067" y="604550"/>
                    <a:pt x="1638300" y="624840"/>
                  </a:cubicBezTo>
                  <a:cubicBezTo>
                    <a:pt x="1633447" y="660432"/>
                    <a:pt x="1627515" y="695876"/>
                    <a:pt x="1623060" y="731520"/>
                  </a:cubicBezTo>
                  <a:cubicBezTo>
                    <a:pt x="1617354" y="777166"/>
                    <a:pt x="1614741" y="823202"/>
                    <a:pt x="1607820" y="868680"/>
                  </a:cubicBezTo>
                  <a:cubicBezTo>
                    <a:pt x="1596951" y="940103"/>
                    <a:pt x="1593516" y="1013826"/>
                    <a:pt x="1569720" y="1082040"/>
                  </a:cubicBezTo>
                  <a:cubicBezTo>
                    <a:pt x="1554638" y="1125275"/>
                    <a:pt x="1518920" y="1158240"/>
                    <a:pt x="1493520" y="1196340"/>
                  </a:cubicBezTo>
                  <a:cubicBezTo>
                    <a:pt x="1485900" y="1221740"/>
                    <a:pt x="1475989" y="1246563"/>
                    <a:pt x="1470660" y="1272540"/>
                  </a:cubicBezTo>
                  <a:cubicBezTo>
                    <a:pt x="1426352" y="1488544"/>
                    <a:pt x="1442273" y="1441466"/>
                    <a:pt x="1417320" y="1607820"/>
                  </a:cubicBezTo>
                  <a:cubicBezTo>
                    <a:pt x="1415399" y="1620628"/>
                    <a:pt x="1411669" y="1633119"/>
                    <a:pt x="1409700" y="1645920"/>
                  </a:cubicBezTo>
                  <a:cubicBezTo>
                    <a:pt x="1406586" y="1666160"/>
                    <a:pt x="1405912" y="1686764"/>
                    <a:pt x="1402080" y="1706880"/>
                  </a:cubicBezTo>
                  <a:cubicBezTo>
                    <a:pt x="1395739" y="1740169"/>
                    <a:pt x="1385866" y="1772710"/>
                    <a:pt x="1379220" y="1805940"/>
                  </a:cubicBezTo>
                  <a:cubicBezTo>
                    <a:pt x="1373160" y="1836240"/>
                    <a:pt x="1370786" y="1867238"/>
                    <a:pt x="1363980" y="1897380"/>
                  </a:cubicBezTo>
                  <a:cubicBezTo>
                    <a:pt x="1352988" y="1946058"/>
                    <a:pt x="1335667" y="1993226"/>
                    <a:pt x="1325880" y="2042160"/>
                  </a:cubicBezTo>
                  <a:cubicBezTo>
                    <a:pt x="1323340" y="2054860"/>
                    <a:pt x="1322356" y="2067973"/>
                    <a:pt x="1318260" y="2080260"/>
                  </a:cubicBezTo>
                  <a:cubicBezTo>
                    <a:pt x="1314668" y="2091036"/>
                    <a:pt x="1309321" y="2101289"/>
                    <a:pt x="1303020" y="2110740"/>
                  </a:cubicBezTo>
                  <a:cubicBezTo>
                    <a:pt x="1293998" y="2124272"/>
                    <a:pt x="1285431" y="2138924"/>
                    <a:pt x="1272540" y="2148840"/>
                  </a:cubicBezTo>
                  <a:cubicBezTo>
                    <a:pt x="1251812" y="2164784"/>
                    <a:pt x="1227072" y="2174704"/>
                    <a:pt x="1203960" y="2186940"/>
                  </a:cubicBezTo>
                  <a:cubicBezTo>
                    <a:pt x="1183882" y="2197570"/>
                    <a:pt x="1163971" y="2208682"/>
                    <a:pt x="1143000" y="2217420"/>
                  </a:cubicBezTo>
                  <a:cubicBezTo>
                    <a:pt x="1133333" y="2221448"/>
                    <a:pt x="1122833" y="2223220"/>
                    <a:pt x="1112520" y="2225040"/>
                  </a:cubicBezTo>
                  <a:cubicBezTo>
                    <a:pt x="1079620" y="2230846"/>
                    <a:pt x="1046480" y="2235200"/>
                    <a:pt x="1013460" y="2240280"/>
                  </a:cubicBezTo>
                  <a:cubicBezTo>
                    <a:pt x="1003300" y="2250440"/>
                    <a:pt x="995164" y="2263145"/>
                    <a:pt x="982980" y="2270760"/>
                  </a:cubicBezTo>
                  <a:cubicBezTo>
                    <a:pt x="974099" y="2276311"/>
                    <a:pt x="962070" y="2274127"/>
                    <a:pt x="952500" y="2278380"/>
                  </a:cubicBezTo>
                  <a:cubicBezTo>
                    <a:pt x="938966" y="2284395"/>
                    <a:pt x="926959" y="2293390"/>
                    <a:pt x="914400" y="2301240"/>
                  </a:cubicBezTo>
                  <a:cubicBezTo>
                    <a:pt x="841404" y="2346862"/>
                    <a:pt x="966633" y="2273442"/>
                    <a:pt x="845820" y="2339340"/>
                  </a:cubicBezTo>
                  <a:cubicBezTo>
                    <a:pt x="832818" y="2346432"/>
                    <a:pt x="821560" y="2356927"/>
                    <a:pt x="807720" y="2362200"/>
                  </a:cubicBezTo>
                  <a:cubicBezTo>
                    <a:pt x="767931" y="2377358"/>
                    <a:pt x="727551" y="2391950"/>
                    <a:pt x="685800" y="2400300"/>
                  </a:cubicBezTo>
                  <a:cubicBezTo>
                    <a:pt x="673100" y="2402840"/>
                    <a:pt x="660105" y="2404198"/>
                    <a:pt x="647700" y="2407920"/>
                  </a:cubicBezTo>
                  <a:cubicBezTo>
                    <a:pt x="634599" y="2411850"/>
                    <a:pt x="622673" y="2419137"/>
                    <a:pt x="609600" y="2423160"/>
                  </a:cubicBezTo>
                  <a:cubicBezTo>
                    <a:pt x="554439" y="2440132"/>
                    <a:pt x="549461" y="2437688"/>
                    <a:pt x="495300" y="2446020"/>
                  </a:cubicBezTo>
                  <a:cubicBezTo>
                    <a:pt x="480029" y="2448369"/>
                    <a:pt x="464875" y="2451455"/>
                    <a:pt x="449580" y="2453640"/>
                  </a:cubicBezTo>
                  <a:cubicBezTo>
                    <a:pt x="429308" y="2456536"/>
                    <a:pt x="409041" y="2459728"/>
                    <a:pt x="388620" y="2461260"/>
                  </a:cubicBezTo>
                  <a:cubicBezTo>
                    <a:pt x="307409" y="2467351"/>
                    <a:pt x="144780" y="2476500"/>
                    <a:pt x="144780" y="2476500"/>
                  </a:cubicBezTo>
                  <a:lnTo>
                    <a:pt x="144780" y="247650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904DCB1-5080-4EDE-B96E-9DA3A7966A96}"/>
              </a:ext>
            </a:extLst>
          </p:cNvPr>
          <p:cNvGrpSpPr/>
          <p:nvPr/>
        </p:nvGrpSpPr>
        <p:grpSpPr>
          <a:xfrm>
            <a:off x="799397" y="228356"/>
            <a:ext cx="10943023" cy="5110756"/>
            <a:chOff x="799397" y="228356"/>
            <a:chExt cx="10943023" cy="5110756"/>
          </a:xfrm>
        </p:grpSpPr>
        <p:sp>
          <p:nvSpPr>
            <p:cNvPr id="25" name="直方体 24">
              <a:extLst>
                <a:ext uri="{FF2B5EF4-FFF2-40B4-BE49-F238E27FC236}">
                  <a16:creationId xmlns:a16="http://schemas.microsoft.com/office/drawing/2014/main" id="{7D6CB570-32D3-49C1-BBF0-847174475599}"/>
                </a:ext>
              </a:extLst>
            </p:cNvPr>
            <p:cNvSpPr/>
            <p:nvPr/>
          </p:nvSpPr>
          <p:spPr>
            <a:xfrm>
              <a:off x="799397" y="228356"/>
              <a:ext cx="10943023" cy="5110756"/>
            </a:xfrm>
            <a:prstGeom prst="cube">
              <a:avLst>
                <a:gd name="adj" fmla="val 5323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2">
                    <a:lumMod val="75000"/>
                  </a:schemeClr>
                </a:gs>
                <a:gs pos="83000">
                  <a:schemeClr val="bg2">
                    <a:lumMod val="9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FF5D577-5BB2-4D8C-9598-267353FD77DF}"/>
                </a:ext>
              </a:extLst>
            </p:cNvPr>
            <p:cNvSpPr txBox="1"/>
            <p:nvPr/>
          </p:nvSpPr>
          <p:spPr>
            <a:xfrm>
              <a:off x="1141255" y="1268570"/>
              <a:ext cx="10508098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600" dirty="0">
                  <a:solidFill>
                    <a:srgbClr val="FF257D"/>
                  </a:solidFill>
                  <a:latin typeface="Arial Black" panose="020B0A04020102020204" pitchFamily="34" charset="0"/>
                  <a:ea typeface="ＤＦ綜藝体 Std W7" panose="040B0700000000000000" pitchFamily="82" charset="-128"/>
                </a:rPr>
                <a:t>01:30:00</a:t>
              </a:r>
              <a:endParaRPr kumimoji="1" lang="ja-JP" altLang="en-US" sz="16600" dirty="0">
                <a:solidFill>
                  <a:srgbClr val="FF257D"/>
                </a:solidFill>
                <a:latin typeface="Arial Black" panose="020B0A04020102020204" pitchFamily="34" charset="0"/>
                <a:ea typeface="ＤＦ綜藝体 Std W7" panose="040B0700000000000000" pitchFamily="8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6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F1A908C0-713D-4DD0-B7F2-A74B228E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04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" name="キャンバス 5">
            <a:extLst>
              <a:ext uri="{FF2B5EF4-FFF2-40B4-BE49-F238E27FC236}">
                <a16:creationId xmlns:a16="http://schemas.microsoft.com/office/drawing/2014/main" id="{1F0D2FD5-B32E-4000-8955-9329109A200F}"/>
              </a:ext>
            </a:extLst>
          </p:cNvPr>
          <p:cNvGrpSpPr/>
          <p:nvPr/>
        </p:nvGrpSpPr>
        <p:grpSpPr>
          <a:xfrm>
            <a:off x="1743075" y="1047750"/>
            <a:ext cx="9517380" cy="5029200"/>
            <a:chOff x="571500" y="304800"/>
            <a:chExt cx="9517380" cy="50292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FF36D5C-AFC7-462E-87A7-75494BE09038}"/>
                </a:ext>
              </a:extLst>
            </p:cNvPr>
            <p:cNvSpPr/>
            <p:nvPr/>
          </p:nvSpPr>
          <p:spPr>
            <a:xfrm>
              <a:off x="571500" y="304800"/>
              <a:ext cx="9517380" cy="5029200"/>
            </a:xfrm>
            <a:prstGeom prst="rect">
              <a:avLst/>
            </a:prstGeom>
          </p:spPr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1943E9F-AF56-43E3-B52C-B5DD4B67F8D1}"/>
                </a:ext>
              </a:extLst>
            </p:cNvPr>
            <p:cNvSpPr/>
            <p:nvPr/>
          </p:nvSpPr>
          <p:spPr>
            <a:xfrm>
              <a:off x="571500" y="396240"/>
              <a:ext cx="4259580" cy="3992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79C24AC-CA1A-471D-A4F9-6123D6E1B3F8}"/>
                </a:ext>
              </a:extLst>
            </p:cNvPr>
            <p:cNvSpPr/>
            <p:nvPr/>
          </p:nvSpPr>
          <p:spPr>
            <a:xfrm>
              <a:off x="3860460" y="4531020"/>
              <a:ext cx="1385570" cy="434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1050"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白い部屋 </a:t>
              </a:r>
              <a:r>
                <a:rPr lang="en-US" sz="1050"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(</a:t>
              </a:r>
              <a:r>
                <a:rPr lang="ja-JP" sz="1050"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屋根裏</a:t>
              </a:r>
              <a:r>
                <a:rPr lang="en-US" sz="1050">
                  <a:solidFill>
                    <a:srgbClr val="000000"/>
                  </a:solidFill>
                  <a:effectLst/>
                  <a:latin typeface="ＭＳ Ｐゴシック" panose="020B0600070205080204" pitchFamily="50" charset="-128"/>
                  <a:ea typeface="游明朝" panose="02020400000000000000" pitchFamily="18" charset="-128"/>
                  <a:cs typeface="Times New Roman" panose="02020603050405020304" pitchFamily="18" charset="0"/>
                </a:rPr>
                <a:t>)</a:t>
              </a:r>
              <a:endParaRPr lang="ja-JP" sz="1200"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7DCC778-4EF7-413B-9E48-ED491A1F2147}"/>
                </a:ext>
              </a:extLst>
            </p:cNvPr>
            <p:cNvSpPr/>
            <p:nvPr/>
          </p:nvSpPr>
          <p:spPr>
            <a:xfrm>
              <a:off x="1699260" y="1405068"/>
              <a:ext cx="1851660" cy="1310640"/>
            </a:xfrm>
            <a:prstGeom prst="rect">
              <a:avLst/>
            </a:prstGeom>
            <a:pattFill prst="pct75">
              <a:fgClr>
                <a:srgbClr val="95440D"/>
              </a:fgClr>
              <a:bgClr>
                <a:schemeClr val="tx1"/>
              </a:bgClr>
            </a:pattFill>
            <a:ln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sz="2600" kern="100">
                  <a:solidFill>
                    <a:srgbClr val="FFFF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宝箱</a:t>
              </a:r>
              <a:endParaRPr lang="ja-JP" sz="105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33FECD4-DC15-48D0-AF82-6AFB0CDFF2E0}"/>
                </a:ext>
              </a:extLst>
            </p:cNvPr>
            <p:cNvSpPr/>
            <p:nvPr/>
          </p:nvSpPr>
          <p:spPr>
            <a:xfrm>
              <a:off x="5341280" y="389440"/>
              <a:ext cx="3694770" cy="39996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50D2D95-0DC9-476E-98CB-5D22E4593F30}"/>
                </a:ext>
              </a:extLst>
            </p:cNvPr>
            <p:cNvGrpSpPr/>
            <p:nvPr/>
          </p:nvGrpSpPr>
          <p:grpSpPr>
            <a:xfrm>
              <a:off x="6862483" y="1029920"/>
              <a:ext cx="670560" cy="2485888"/>
              <a:chOff x="7123804" y="843155"/>
              <a:chExt cx="670560" cy="2485888"/>
            </a:xfrm>
          </p:grpSpPr>
          <p:sp>
            <p:nvSpPr>
              <p:cNvPr id="13" name="円柱 12">
                <a:extLst>
                  <a:ext uri="{FF2B5EF4-FFF2-40B4-BE49-F238E27FC236}">
                    <a16:creationId xmlns:a16="http://schemas.microsoft.com/office/drawing/2014/main" id="{054B1998-FB8B-4EE3-A461-863544E54900}"/>
                  </a:ext>
                </a:extLst>
              </p:cNvPr>
              <p:cNvSpPr/>
              <p:nvPr/>
            </p:nvSpPr>
            <p:spPr>
              <a:xfrm>
                <a:off x="7123804" y="2071743"/>
                <a:ext cx="670560" cy="1257300"/>
              </a:xfrm>
              <a:prstGeom prst="can">
                <a:avLst/>
              </a:prstGeom>
              <a:solidFill>
                <a:srgbClr val="1160FF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E5756CC-BE5E-45B3-ADD1-15F426793D4F}"/>
                  </a:ext>
                </a:extLst>
              </p:cNvPr>
              <p:cNvSpPr/>
              <p:nvPr/>
            </p:nvSpPr>
            <p:spPr>
              <a:xfrm rot="16200000">
                <a:off x="7451464" y="2650863"/>
                <a:ext cx="464820" cy="22098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B6BCF454-9797-4D49-BF27-054431C1F7D4}"/>
                  </a:ext>
                </a:extLst>
              </p:cNvPr>
              <p:cNvSpPr/>
              <p:nvPr/>
            </p:nvSpPr>
            <p:spPr>
              <a:xfrm rot="5400000">
                <a:off x="7001884" y="2650863"/>
                <a:ext cx="464820" cy="220980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6" name="円柱 15">
                <a:extLst>
                  <a:ext uri="{FF2B5EF4-FFF2-40B4-BE49-F238E27FC236}">
                    <a16:creationId xmlns:a16="http://schemas.microsoft.com/office/drawing/2014/main" id="{55D7493F-FC8A-42EB-9BF0-BEEC8182FC9A}"/>
                  </a:ext>
                </a:extLst>
              </p:cNvPr>
              <p:cNvSpPr/>
              <p:nvPr/>
            </p:nvSpPr>
            <p:spPr>
              <a:xfrm>
                <a:off x="7436224" y="913503"/>
                <a:ext cx="60960" cy="1257300"/>
              </a:xfrm>
              <a:prstGeom prst="ca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056B4B59-1A9B-4549-AAB7-694820943D7D}"/>
                  </a:ext>
                </a:extLst>
              </p:cNvPr>
              <p:cNvGrpSpPr/>
              <p:nvPr/>
            </p:nvGrpSpPr>
            <p:grpSpPr>
              <a:xfrm>
                <a:off x="7435648" y="843155"/>
                <a:ext cx="65294" cy="155199"/>
                <a:chOff x="7449671" y="425824"/>
                <a:chExt cx="421341" cy="721658"/>
              </a:xfrm>
            </p:grpSpPr>
            <p:sp>
              <p:nvSpPr>
                <p:cNvPr id="18" name="台形 17">
                  <a:extLst>
                    <a:ext uri="{FF2B5EF4-FFF2-40B4-BE49-F238E27FC236}">
                      <a16:creationId xmlns:a16="http://schemas.microsoft.com/office/drawing/2014/main" id="{C3832FEF-C4E7-4C51-BB2E-00EB67E87F0C}"/>
                    </a:ext>
                  </a:extLst>
                </p:cNvPr>
                <p:cNvSpPr/>
                <p:nvPr/>
              </p:nvSpPr>
              <p:spPr>
                <a:xfrm>
                  <a:off x="7449671" y="425824"/>
                  <a:ext cx="421341" cy="360829"/>
                </a:xfrm>
                <a:prstGeom prst="trapezoid">
                  <a:avLst/>
                </a:prstGeom>
                <a:solidFill>
                  <a:schemeClr val="accent4">
                    <a:lumMod val="75000"/>
                  </a:schemeClr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9" name="台形 18">
                  <a:extLst>
                    <a:ext uri="{FF2B5EF4-FFF2-40B4-BE49-F238E27FC236}">
                      <a16:creationId xmlns:a16="http://schemas.microsoft.com/office/drawing/2014/main" id="{561C2099-68D1-4326-ADB8-A88D3A8DDB41}"/>
                    </a:ext>
                  </a:extLst>
                </p:cNvPr>
                <p:cNvSpPr/>
                <p:nvPr/>
              </p:nvSpPr>
              <p:spPr>
                <a:xfrm>
                  <a:off x="7608795" y="425824"/>
                  <a:ext cx="89647" cy="360829"/>
                </a:xfrm>
                <a:prstGeom prst="trapezoi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0" name="台形 19">
                  <a:extLst>
                    <a:ext uri="{FF2B5EF4-FFF2-40B4-BE49-F238E27FC236}">
                      <a16:creationId xmlns:a16="http://schemas.microsoft.com/office/drawing/2014/main" id="{3918C6A5-8144-4A33-8416-93C1B38DF6C6}"/>
                    </a:ext>
                  </a:extLst>
                </p:cNvPr>
                <p:cNvSpPr/>
                <p:nvPr/>
              </p:nvSpPr>
              <p:spPr>
                <a:xfrm>
                  <a:off x="7559489" y="786653"/>
                  <a:ext cx="188258" cy="360829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二等辺三角形 20">
                  <a:extLst>
                    <a:ext uri="{FF2B5EF4-FFF2-40B4-BE49-F238E27FC236}">
                      <a16:creationId xmlns:a16="http://schemas.microsoft.com/office/drawing/2014/main" id="{4C943A7A-733A-4D65-A014-889A04681D41}"/>
                    </a:ext>
                  </a:extLst>
                </p:cNvPr>
                <p:cNvSpPr/>
                <p:nvPr/>
              </p:nvSpPr>
              <p:spPr>
                <a:xfrm rot="10800000">
                  <a:off x="7700683" y="786652"/>
                  <a:ext cx="170329" cy="360829"/>
                </a:xfrm>
                <a:prstGeom prst="triangle">
                  <a:avLst>
                    <a:gd name="adj" fmla="val 71795"/>
                  </a:avLst>
                </a:prstGeom>
                <a:solidFill>
                  <a:schemeClr val="accent4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二等辺三角形 21">
                  <a:extLst>
                    <a:ext uri="{FF2B5EF4-FFF2-40B4-BE49-F238E27FC236}">
                      <a16:creationId xmlns:a16="http://schemas.microsoft.com/office/drawing/2014/main" id="{C079EEEC-3A5E-41C5-A083-AFDD4A915E8C}"/>
                    </a:ext>
                  </a:extLst>
                </p:cNvPr>
                <p:cNvSpPr/>
                <p:nvPr/>
              </p:nvSpPr>
              <p:spPr>
                <a:xfrm rot="10800000" flipH="1">
                  <a:off x="7449671" y="786651"/>
                  <a:ext cx="159124" cy="360829"/>
                </a:xfrm>
                <a:prstGeom prst="triangle">
                  <a:avLst>
                    <a:gd name="adj" fmla="val 71795"/>
                  </a:avLst>
                </a:prstGeom>
                <a:solidFill>
                  <a:schemeClr val="accent4"/>
                </a:soli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5696CB24-5CF6-40A9-9B08-939B2A928AFE}"/>
                    </a:ext>
                  </a:extLst>
                </p:cNvPr>
                <p:cNvCxnSpPr/>
                <p:nvPr/>
              </p:nvCxnSpPr>
              <p:spPr>
                <a:xfrm>
                  <a:off x="7610911" y="425824"/>
                  <a:ext cx="232315" cy="2531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E0B00333-44BE-4F50-859A-F896F04178DB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7536441" y="425824"/>
                  <a:ext cx="334571" cy="3608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コネクタ 24">
                  <a:extLst>
                    <a:ext uri="{FF2B5EF4-FFF2-40B4-BE49-F238E27FC236}">
                      <a16:creationId xmlns:a16="http://schemas.microsoft.com/office/drawing/2014/main" id="{AFE62F81-8638-4552-B009-7205241C444C}"/>
                    </a:ext>
                  </a:extLst>
                </p:cNvPr>
                <p:cNvCxnSpPr/>
                <p:nvPr/>
              </p:nvCxnSpPr>
              <p:spPr>
                <a:xfrm>
                  <a:off x="7514530" y="535132"/>
                  <a:ext cx="233217" cy="251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4B807A52-85B3-4CC6-B8F4-E05BFB7E201E}"/>
                    </a:ext>
                  </a:extLst>
                </p:cNvPr>
                <p:cNvCxnSpPr>
                  <a:stCxn id="18" idx="1"/>
                </p:cNvCxnSpPr>
                <p:nvPr/>
              </p:nvCxnSpPr>
              <p:spPr>
                <a:xfrm>
                  <a:off x="7494775" y="606239"/>
                  <a:ext cx="142136" cy="180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78C00BFD-C5AE-4084-9069-39F7F1E93785}"/>
                    </a:ext>
                  </a:extLst>
                </p:cNvPr>
                <p:cNvCxnSpPr/>
                <p:nvPr/>
              </p:nvCxnSpPr>
              <p:spPr>
                <a:xfrm>
                  <a:off x="7475938" y="689264"/>
                  <a:ext cx="76726" cy="97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コネクタ 27">
                  <a:extLst>
                    <a:ext uri="{FF2B5EF4-FFF2-40B4-BE49-F238E27FC236}">
                      <a16:creationId xmlns:a16="http://schemas.microsoft.com/office/drawing/2014/main" id="{6E35ED8C-BDA4-4737-8DF0-0A21B6BA3B15}"/>
                    </a:ext>
                  </a:extLst>
                </p:cNvPr>
                <p:cNvCxnSpPr>
                  <a:stCxn id="18" idx="0"/>
                  <a:endCxn id="18" idx="3"/>
                </p:cNvCxnSpPr>
                <p:nvPr/>
              </p:nvCxnSpPr>
              <p:spPr>
                <a:xfrm>
                  <a:off x="7660342" y="425824"/>
                  <a:ext cx="165566" cy="1804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B051649-76BA-4EFC-BCB5-C10824B36876}"/>
                </a:ext>
              </a:extLst>
            </p:cNvPr>
            <p:cNvSpPr/>
            <p:nvPr/>
          </p:nvSpPr>
          <p:spPr>
            <a:xfrm>
              <a:off x="7689551" y="3929230"/>
              <a:ext cx="1264920" cy="3733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50" kern="100" dirty="0">
                  <a:solidFill>
                    <a:srgbClr val="0000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青</a:t>
              </a:r>
              <a:r>
                <a:rPr lang="ja-JP" sz="1050" kern="100" dirty="0">
                  <a:solidFill>
                    <a:srgbClr val="000000"/>
                  </a:solidFill>
                  <a:effectLst/>
                  <a:ea typeface="游明朝" panose="02020400000000000000" pitchFamily="18" charset="-128"/>
                  <a:cs typeface="Times New Roman" panose="02020603050405020304" pitchFamily="18" charset="0"/>
                </a:rPr>
                <a:t>いドライバー</a:t>
              </a:r>
              <a:endParaRPr lang="ja-JP" sz="105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Rectangle 29">
            <a:extLst>
              <a:ext uri="{FF2B5EF4-FFF2-40B4-BE49-F238E27FC236}">
                <a16:creationId xmlns:a16="http://schemas.microsoft.com/office/drawing/2014/main" id="{1D1148F3-2641-43A1-AB8E-2EC539AE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504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ＭＳ Ｐゴシック" panose="020B060007020508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ＭＳ Ｐゴシック" panose="020B0600070205080204" pitchFamily="50" charset="-128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5E4190-4235-44A7-9D47-CA627335797E}"/>
              </a:ext>
            </a:extLst>
          </p:cNvPr>
          <p:cNvSpPr/>
          <p:nvPr/>
        </p:nvSpPr>
        <p:spPr>
          <a:xfrm>
            <a:off x="2075497" y="1398270"/>
            <a:ext cx="3694430" cy="39992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7F6BF9-9AFD-4E56-A2E9-D199A904FCD8}"/>
              </a:ext>
            </a:extLst>
          </p:cNvPr>
          <p:cNvSpPr/>
          <p:nvPr/>
        </p:nvSpPr>
        <p:spPr>
          <a:xfrm>
            <a:off x="6422072" y="1460500"/>
            <a:ext cx="3694430" cy="399923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2AC067-CA50-453D-BC00-26E0074BC138}"/>
              </a:ext>
            </a:extLst>
          </p:cNvPr>
          <p:cNvSpPr/>
          <p:nvPr/>
        </p:nvSpPr>
        <p:spPr>
          <a:xfrm>
            <a:off x="4016057" y="4857432"/>
            <a:ext cx="126492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solidFill>
                  <a:srgbClr val="00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白い花瓶</a:t>
            </a:r>
            <a:endParaRPr lang="ja-JP" sz="105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1296A67-91ED-4510-8153-D2154BB4B0E5}"/>
              </a:ext>
            </a:extLst>
          </p:cNvPr>
          <p:cNvGrpSpPr/>
          <p:nvPr/>
        </p:nvGrpSpPr>
        <p:grpSpPr>
          <a:xfrm>
            <a:off x="2463482" y="3095942"/>
            <a:ext cx="1212851" cy="2138680"/>
            <a:chOff x="-4011" y="0"/>
            <a:chExt cx="1213420" cy="2138680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299DECC2-5F16-4E1E-A47A-F0E15B5FAE6D}"/>
                </a:ext>
              </a:extLst>
            </p:cNvPr>
            <p:cNvSpPr/>
            <p:nvPr/>
          </p:nvSpPr>
          <p:spPr>
            <a:xfrm>
              <a:off x="137160" y="1104900"/>
              <a:ext cx="924560" cy="889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6537580B-94DB-468B-9E09-64FDD036551B}"/>
                </a:ext>
              </a:extLst>
            </p:cNvPr>
            <p:cNvSpPr/>
            <p:nvPr/>
          </p:nvSpPr>
          <p:spPr>
            <a:xfrm>
              <a:off x="441960" y="2072640"/>
              <a:ext cx="335280" cy="6604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53" name="コネクタ: 曲線 52">
              <a:extLst>
                <a:ext uri="{FF2B5EF4-FFF2-40B4-BE49-F238E27FC236}">
                  <a16:creationId xmlns:a16="http://schemas.microsoft.com/office/drawing/2014/main" id="{FA4AB6E2-970D-4669-8C8C-E3CBF7FFC9CE}"/>
                </a:ext>
              </a:extLst>
            </p:cNvPr>
            <p:cNvCxnSpPr/>
            <p:nvPr/>
          </p:nvCxnSpPr>
          <p:spPr>
            <a:xfrm flipH="1">
              <a:off x="83820" y="38100"/>
              <a:ext cx="352806" cy="1304544"/>
            </a:xfrm>
            <a:prstGeom prst="curvedConnector3">
              <a:avLst>
                <a:gd name="adj1" fmla="val -613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コネクタ: 曲線 53">
              <a:extLst>
                <a:ext uri="{FF2B5EF4-FFF2-40B4-BE49-F238E27FC236}">
                  <a16:creationId xmlns:a16="http://schemas.microsoft.com/office/drawing/2014/main" id="{C1159603-48F9-47DF-9FFC-0B57735FCFDC}"/>
                </a:ext>
              </a:extLst>
            </p:cNvPr>
            <p:cNvCxnSpPr/>
            <p:nvPr/>
          </p:nvCxnSpPr>
          <p:spPr>
            <a:xfrm>
              <a:off x="769620" y="38100"/>
              <a:ext cx="352806" cy="1319784"/>
            </a:xfrm>
            <a:prstGeom prst="curvedConnector3">
              <a:avLst>
                <a:gd name="adj1" fmla="val -6135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コネクタ: 曲線 54">
              <a:extLst>
                <a:ext uri="{FF2B5EF4-FFF2-40B4-BE49-F238E27FC236}">
                  <a16:creationId xmlns:a16="http://schemas.microsoft.com/office/drawing/2014/main" id="{F634BEE5-3EBC-4C4A-B62A-2CCCCAFA07E0}"/>
                </a:ext>
              </a:extLst>
            </p:cNvPr>
            <p:cNvCxnSpPr/>
            <p:nvPr/>
          </p:nvCxnSpPr>
          <p:spPr>
            <a:xfrm flipH="1">
              <a:off x="777240" y="1943100"/>
              <a:ext cx="45719" cy="152400"/>
            </a:xfrm>
            <a:prstGeom prst="curvedConnector3">
              <a:avLst>
                <a:gd name="adj1" fmla="val 15702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コネクタ: 曲線 55">
              <a:extLst>
                <a:ext uri="{FF2B5EF4-FFF2-40B4-BE49-F238E27FC236}">
                  <a16:creationId xmlns:a16="http://schemas.microsoft.com/office/drawing/2014/main" id="{B30AFEBA-E14A-48A7-8784-EAE01D54F1F7}"/>
                </a:ext>
              </a:extLst>
            </p:cNvPr>
            <p:cNvCxnSpPr/>
            <p:nvPr/>
          </p:nvCxnSpPr>
          <p:spPr>
            <a:xfrm>
              <a:off x="388620" y="1950720"/>
              <a:ext cx="45719" cy="143933"/>
            </a:xfrm>
            <a:prstGeom prst="curvedConnector3">
              <a:avLst>
                <a:gd name="adj1" fmla="val 157024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184DF7D0-E349-43C5-AAB4-79DE47ED3E95}"/>
                </a:ext>
              </a:extLst>
            </p:cNvPr>
            <p:cNvSpPr/>
            <p:nvPr/>
          </p:nvSpPr>
          <p:spPr>
            <a:xfrm rot="19473886">
              <a:off x="997743" y="1102519"/>
              <a:ext cx="211666" cy="351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951F5DB-D746-41AD-9042-1EFB16103534}"/>
                </a:ext>
              </a:extLst>
            </p:cNvPr>
            <p:cNvSpPr/>
            <p:nvPr/>
          </p:nvSpPr>
          <p:spPr>
            <a:xfrm rot="2126114" flipH="1">
              <a:off x="-4011" y="1093269"/>
              <a:ext cx="211666" cy="3513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D1D0B01E-3D07-4601-AC50-0691CFCF113D}"/>
                </a:ext>
              </a:extLst>
            </p:cNvPr>
            <p:cNvSpPr/>
            <p:nvPr/>
          </p:nvSpPr>
          <p:spPr>
            <a:xfrm rot="16200000">
              <a:off x="495300" y="967740"/>
              <a:ext cx="211666" cy="4365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E3C0AC6A-1836-47F9-976E-7CEF9FB57EF3}"/>
                </a:ext>
              </a:extLst>
            </p:cNvPr>
            <p:cNvSpPr/>
            <p:nvPr/>
          </p:nvSpPr>
          <p:spPr>
            <a:xfrm rot="13176232">
              <a:off x="297582" y="1209177"/>
              <a:ext cx="211666" cy="1608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99936EA-C70D-4A56-A87B-6974E1A7E0B6}"/>
                </a:ext>
              </a:extLst>
            </p:cNvPr>
            <p:cNvSpPr/>
            <p:nvPr/>
          </p:nvSpPr>
          <p:spPr>
            <a:xfrm rot="8423768" flipH="1">
              <a:off x="703898" y="1195863"/>
              <a:ext cx="211666" cy="16080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464BB9B1-122A-4238-BFB6-5D89A70906CD}"/>
                </a:ext>
              </a:extLst>
            </p:cNvPr>
            <p:cNvSpPr/>
            <p:nvPr/>
          </p:nvSpPr>
          <p:spPr>
            <a:xfrm>
              <a:off x="434340" y="0"/>
              <a:ext cx="335280" cy="66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3D6ACD-6050-42C1-A246-48ABBDAF02B9}"/>
              </a:ext>
            </a:extLst>
          </p:cNvPr>
          <p:cNvGrpSpPr/>
          <p:nvPr/>
        </p:nvGrpSpPr>
        <p:grpSpPr>
          <a:xfrm>
            <a:off x="2784157" y="1600078"/>
            <a:ext cx="605152" cy="1557459"/>
            <a:chOff x="0" y="-66495"/>
            <a:chExt cx="605297" cy="1557832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1F986A58-9B7A-4B58-90DB-D6E24E884083}"/>
                </a:ext>
              </a:extLst>
            </p:cNvPr>
            <p:cNvSpPr/>
            <p:nvPr/>
          </p:nvSpPr>
          <p:spPr>
            <a:xfrm>
              <a:off x="270164" y="346363"/>
              <a:ext cx="45719" cy="1144974"/>
            </a:xfrm>
            <a:prstGeom prst="can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8C890BC8-59D7-42AE-9CD8-3DDCA7FC9220}"/>
                </a:ext>
              </a:extLst>
            </p:cNvPr>
            <p:cNvGrpSpPr/>
            <p:nvPr/>
          </p:nvGrpSpPr>
          <p:grpSpPr>
            <a:xfrm>
              <a:off x="0" y="-66495"/>
              <a:ext cx="605297" cy="648407"/>
              <a:chOff x="0" y="-225447"/>
              <a:chExt cx="2069912" cy="2198377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ABD55FEC-AB13-4736-BAD8-CB91C2DC9479}"/>
                  </a:ext>
                </a:extLst>
              </p:cNvPr>
              <p:cNvGrpSpPr/>
              <p:nvPr/>
            </p:nvGrpSpPr>
            <p:grpSpPr>
              <a:xfrm rot="12775971">
                <a:off x="0" y="519545"/>
                <a:ext cx="1195733" cy="1170709"/>
                <a:chOff x="0" y="0"/>
                <a:chExt cx="1195733" cy="1170709"/>
              </a:xfrm>
            </p:grpSpPr>
            <p:sp>
              <p:nvSpPr>
                <p:cNvPr id="42" name="涙形 41">
                  <a:extLst>
                    <a:ext uri="{FF2B5EF4-FFF2-40B4-BE49-F238E27FC236}">
                      <a16:creationId xmlns:a16="http://schemas.microsoft.com/office/drawing/2014/main" id="{2D523AFA-8DCC-472B-B556-F5A234DE9C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1491" cy="1170709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3" name="稲妻 42">
                  <a:extLst>
                    <a:ext uri="{FF2B5EF4-FFF2-40B4-BE49-F238E27FC236}">
                      <a16:creationId xmlns:a16="http://schemas.microsoft.com/office/drawing/2014/main" id="{A29042F6-DB3E-49D9-9317-B61C4382ABBC}"/>
                    </a:ext>
                  </a:extLst>
                </p:cNvPr>
                <p:cNvSpPr/>
                <p:nvPr/>
              </p:nvSpPr>
              <p:spPr>
                <a:xfrm rot="13704173">
                  <a:off x="86591" y="155864"/>
                  <a:ext cx="715116" cy="651991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4" name="稲妻 43">
                  <a:extLst>
                    <a:ext uri="{FF2B5EF4-FFF2-40B4-BE49-F238E27FC236}">
                      <a16:creationId xmlns:a16="http://schemas.microsoft.com/office/drawing/2014/main" id="{EB3AFD69-3D6D-4D4B-B58D-1A29B4E57ED8}"/>
                    </a:ext>
                  </a:extLst>
                </p:cNvPr>
                <p:cNvSpPr/>
                <p:nvPr/>
              </p:nvSpPr>
              <p:spPr>
                <a:xfrm rot="13726363" flipH="1">
                  <a:off x="311728" y="387927"/>
                  <a:ext cx="768509" cy="657573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5" name="稲妻 44">
                  <a:extLst>
                    <a:ext uri="{FF2B5EF4-FFF2-40B4-BE49-F238E27FC236}">
                      <a16:creationId xmlns:a16="http://schemas.microsoft.com/office/drawing/2014/main" id="{49C803CB-7916-477F-99E6-3B931AB65124}"/>
                    </a:ext>
                  </a:extLst>
                </p:cNvPr>
                <p:cNvSpPr/>
                <p:nvPr/>
              </p:nvSpPr>
              <p:spPr>
                <a:xfrm rot="12145042" flipH="1">
                  <a:off x="484909" y="13854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6" name="稲妻 45">
                  <a:extLst>
                    <a:ext uri="{FF2B5EF4-FFF2-40B4-BE49-F238E27FC236}">
                      <a16:creationId xmlns:a16="http://schemas.microsoft.com/office/drawing/2014/main" id="{EA0E3C95-8316-4F65-8ADA-0CE7482C3392}"/>
                    </a:ext>
                  </a:extLst>
                </p:cNvPr>
                <p:cNvSpPr/>
                <p:nvPr/>
              </p:nvSpPr>
              <p:spPr>
                <a:xfrm rot="12145042" flipH="1">
                  <a:off x="484909" y="76200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7" name="稲妻 46">
                  <a:extLst>
                    <a:ext uri="{FF2B5EF4-FFF2-40B4-BE49-F238E27FC236}">
                      <a16:creationId xmlns:a16="http://schemas.microsoft.com/office/drawing/2014/main" id="{62E6E4F0-4DB5-4447-B128-3A5E8527F34F}"/>
                    </a:ext>
                  </a:extLst>
                </p:cNvPr>
                <p:cNvSpPr/>
                <p:nvPr/>
              </p:nvSpPr>
              <p:spPr>
                <a:xfrm rot="12145042" flipH="1">
                  <a:off x="540328" y="76200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8" name="稲妻 47">
                  <a:extLst>
                    <a:ext uri="{FF2B5EF4-FFF2-40B4-BE49-F238E27FC236}">
                      <a16:creationId xmlns:a16="http://schemas.microsoft.com/office/drawing/2014/main" id="{46A7FAAE-47A6-4BDE-9464-17BDE05EB541}"/>
                    </a:ext>
                  </a:extLst>
                </p:cNvPr>
                <p:cNvSpPr/>
                <p:nvPr/>
              </p:nvSpPr>
              <p:spPr>
                <a:xfrm rot="12145042" flipH="1">
                  <a:off x="401782" y="13854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9" name="稲妻 48">
                  <a:extLst>
                    <a:ext uri="{FF2B5EF4-FFF2-40B4-BE49-F238E27FC236}">
                      <a16:creationId xmlns:a16="http://schemas.microsoft.com/office/drawing/2014/main" id="{0B0E010A-886E-4BB7-8346-149AA995FFC3}"/>
                    </a:ext>
                  </a:extLst>
                </p:cNvPr>
                <p:cNvSpPr/>
                <p:nvPr/>
              </p:nvSpPr>
              <p:spPr>
                <a:xfrm rot="17463720" flipH="1">
                  <a:off x="599209" y="100445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50" name="稲妻 49">
                  <a:extLst>
                    <a:ext uri="{FF2B5EF4-FFF2-40B4-BE49-F238E27FC236}">
                      <a16:creationId xmlns:a16="http://schemas.microsoft.com/office/drawing/2014/main" id="{4DD08657-DAAD-4E3E-8D1B-E72D314D77E4}"/>
                    </a:ext>
                  </a:extLst>
                </p:cNvPr>
                <p:cNvSpPr/>
                <p:nvPr/>
              </p:nvSpPr>
              <p:spPr>
                <a:xfrm rot="17463720" flipH="1">
                  <a:off x="398319" y="245918"/>
                  <a:ext cx="479425" cy="713105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2B9605F-C9CF-4393-B435-E7D80F49750A}"/>
                  </a:ext>
                </a:extLst>
              </p:cNvPr>
              <p:cNvGrpSpPr/>
              <p:nvPr/>
            </p:nvGrpSpPr>
            <p:grpSpPr>
              <a:xfrm rot="4323417">
                <a:off x="886691" y="173181"/>
                <a:ext cx="1195733" cy="1170709"/>
                <a:chOff x="0" y="0"/>
                <a:chExt cx="1195733" cy="1170709"/>
              </a:xfrm>
            </p:grpSpPr>
            <p:sp>
              <p:nvSpPr>
                <p:cNvPr id="33" name="涙形 32">
                  <a:extLst>
                    <a:ext uri="{FF2B5EF4-FFF2-40B4-BE49-F238E27FC236}">
                      <a16:creationId xmlns:a16="http://schemas.microsoft.com/office/drawing/2014/main" id="{92DDD4BB-E897-47E3-982C-12E4A7DB5B7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1491" cy="1170709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4" name="稲妻 33">
                  <a:extLst>
                    <a:ext uri="{FF2B5EF4-FFF2-40B4-BE49-F238E27FC236}">
                      <a16:creationId xmlns:a16="http://schemas.microsoft.com/office/drawing/2014/main" id="{1EADB220-87AB-49BC-9A28-BE77E066D477}"/>
                    </a:ext>
                  </a:extLst>
                </p:cNvPr>
                <p:cNvSpPr/>
                <p:nvPr/>
              </p:nvSpPr>
              <p:spPr>
                <a:xfrm rot="13704173">
                  <a:off x="86591" y="155864"/>
                  <a:ext cx="715116" cy="651991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5" name="稲妻 34">
                  <a:extLst>
                    <a:ext uri="{FF2B5EF4-FFF2-40B4-BE49-F238E27FC236}">
                      <a16:creationId xmlns:a16="http://schemas.microsoft.com/office/drawing/2014/main" id="{449590C3-B5C8-4287-8C2C-D0DC655F627D}"/>
                    </a:ext>
                  </a:extLst>
                </p:cNvPr>
                <p:cNvSpPr/>
                <p:nvPr/>
              </p:nvSpPr>
              <p:spPr>
                <a:xfrm rot="13726363" flipH="1">
                  <a:off x="311728" y="387927"/>
                  <a:ext cx="768509" cy="657573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6" name="稲妻 35">
                  <a:extLst>
                    <a:ext uri="{FF2B5EF4-FFF2-40B4-BE49-F238E27FC236}">
                      <a16:creationId xmlns:a16="http://schemas.microsoft.com/office/drawing/2014/main" id="{2CFD65F4-9AF2-41EF-82C6-AA3077C47AD2}"/>
                    </a:ext>
                  </a:extLst>
                </p:cNvPr>
                <p:cNvSpPr/>
                <p:nvPr/>
              </p:nvSpPr>
              <p:spPr>
                <a:xfrm rot="12145042" flipH="1">
                  <a:off x="484909" y="13854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7" name="稲妻 36">
                  <a:extLst>
                    <a:ext uri="{FF2B5EF4-FFF2-40B4-BE49-F238E27FC236}">
                      <a16:creationId xmlns:a16="http://schemas.microsoft.com/office/drawing/2014/main" id="{89F9A5AE-AA11-4F23-9DDD-0D0645726B53}"/>
                    </a:ext>
                  </a:extLst>
                </p:cNvPr>
                <p:cNvSpPr/>
                <p:nvPr/>
              </p:nvSpPr>
              <p:spPr>
                <a:xfrm rot="12145042" flipH="1">
                  <a:off x="484909" y="76200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8" name="稲妻 37">
                  <a:extLst>
                    <a:ext uri="{FF2B5EF4-FFF2-40B4-BE49-F238E27FC236}">
                      <a16:creationId xmlns:a16="http://schemas.microsoft.com/office/drawing/2014/main" id="{BB4FFA7F-6C3B-40CD-BE5A-80B9EB284C3B}"/>
                    </a:ext>
                  </a:extLst>
                </p:cNvPr>
                <p:cNvSpPr/>
                <p:nvPr/>
              </p:nvSpPr>
              <p:spPr>
                <a:xfrm rot="12145042" flipH="1">
                  <a:off x="540328" y="76200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9" name="稲妻 38">
                  <a:extLst>
                    <a:ext uri="{FF2B5EF4-FFF2-40B4-BE49-F238E27FC236}">
                      <a16:creationId xmlns:a16="http://schemas.microsoft.com/office/drawing/2014/main" id="{83970845-8E3D-431D-8D18-A457142D088D}"/>
                    </a:ext>
                  </a:extLst>
                </p:cNvPr>
                <p:cNvSpPr/>
                <p:nvPr/>
              </p:nvSpPr>
              <p:spPr>
                <a:xfrm rot="12145042" flipH="1">
                  <a:off x="401782" y="13854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0" name="稲妻 39">
                  <a:extLst>
                    <a:ext uri="{FF2B5EF4-FFF2-40B4-BE49-F238E27FC236}">
                      <a16:creationId xmlns:a16="http://schemas.microsoft.com/office/drawing/2014/main" id="{318171BA-3FD1-4517-A9F6-5F54E16E9D46}"/>
                    </a:ext>
                  </a:extLst>
                </p:cNvPr>
                <p:cNvSpPr/>
                <p:nvPr/>
              </p:nvSpPr>
              <p:spPr>
                <a:xfrm rot="17463720" flipH="1">
                  <a:off x="599209" y="100445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1" name="稲妻 40">
                  <a:extLst>
                    <a:ext uri="{FF2B5EF4-FFF2-40B4-BE49-F238E27FC236}">
                      <a16:creationId xmlns:a16="http://schemas.microsoft.com/office/drawing/2014/main" id="{531DCE6F-E396-4359-9D54-036CA2A43611}"/>
                    </a:ext>
                  </a:extLst>
                </p:cNvPr>
                <p:cNvSpPr/>
                <p:nvPr/>
              </p:nvSpPr>
              <p:spPr>
                <a:xfrm rot="17463720" flipH="1">
                  <a:off x="398319" y="245918"/>
                  <a:ext cx="479425" cy="713105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6945ACC2-4E62-4F82-A75C-4164E43FB074}"/>
                  </a:ext>
                </a:extLst>
              </p:cNvPr>
              <p:cNvGrpSpPr/>
              <p:nvPr/>
            </p:nvGrpSpPr>
            <p:grpSpPr>
              <a:xfrm>
                <a:off x="118839" y="-225447"/>
                <a:ext cx="1525355" cy="1318582"/>
                <a:chOff x="-317579" y="-225447"/>
                <a:chExt cx="1525355" cy="1318582"/>
              </a:xfrm>
            </p:grpSpPr>
            <p:sp>
              <p:nvSpPr>
                <p:cNvPr id="27" name="涙形 26">
                  <a:extLst>
                    <a:ext uri="{FF2B5EF4-FFF2-40B4-BE49-F238E27FC236}">
                      <a16:creationId xmlns:a16="http://schemas.microsoft.com/office/drawing/2014/main" id="{1A0291B2-DA33-4B55-BC03-A4F31EA1BF4B}"/>
                    </a:ext>
                  </a:extLst>
                </p:cNvPr>
                <p:cNvSpPr/>
                <p:nvPr/>
              </p:nvSpPr>
              <p:spPr>
                <a:xfrm rot="20046942">
                  <a:off x="262024" y="-225447"/>
                  <a:ext cx="879080" cy="1048859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8000">
                      <a:srgbClr val="7A34AE"/>
                    </a:gs>
                    <a:gs pos="83000">
                      <a:srgbClr val="934BC9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8" name="涙形 27">
                  <a:extLst>
                    <a:ext uri="{FF2B5EF4-FFF2-40B4-BE49-F238E27FC236}">
                      <a16:creationId xmlns:a16="http://schemas.microsoft.com/office/drawing/2014/main" id="{AF2CCA2C-3675-4D1F-9EAA-3E475BA48F33}"/>
                    </a:ext>
                  </a:extLst>
                </p:cNvPr>
                <p:cNvSpPr/>
                <p:nvPr/>
              </p:nvSpPr>
              <p:spPr>
                <a:xfrm rot="13008556">
                  <a:off x="-317579" y="82040"/>
                  <a:ext cx="1026283" cy="898421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8000">
                      <a:srgbClr val="7A34AE"/>
                    </a:gs>
                    <a:gs pos="83000">
                      <a:srgbClr val="934BC9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9" name="涙形 28">
                  <a:extLst>
                    <a:ext uri="{FF2B5EF4-FFF2-40B4-BE49-F238E27FC236}">
                      <a16:creationId xmlns:a16="http://schemas.microsoft.com/office/drawing/2014/main" id="{93698755-0357-4C7E-999B-E909CB901F85}"/>
                    </a:ext>
                  </a:extLst>
                </p:cNvPr>
                <p:cNvSpPr/>
                <p:nvPr/>
              </p:nvSpPr>
              <p:spPr>
                <a:xfrm rot="19126829">
                  <a:off x="-46476" y="-209098"/>
                  <a:ext cx="879087" cy="1048856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8000">
                      <a:srgbClr val="7A34AE"/>
                    </a:gs>
                    <a:gs pos="83000">
                      <a:srgbClr val="934BC9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0" name="涙形 29">
                  <a:extLst>
                    <a:ext uri="{FF2B5EF4-FFF2-40B4-BE49-F238E27FC236}">
                      <a16:creationId xmlns:a16="http://schemas.microsoft.com/office/drawing/2014/main" id="{6D1E4434-D902-46A1-872E-27A77E2956E6}"/>
                    </a:ext>
                  </a:extLst>
                </p:cNvPr>
                <p:cNvSpPr/>
                <p:nvPr/>
              </p:nvSpPr>
              <p:spPr>
                <a:xfrm rot="17124134">
                  <a:off x="45959" y="48146"/>
                  <a:ext cx="1026274" cy="898428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8000">
                      <a:srgbClr val="7A34AE"/>
                    </a:gs>
                    <a:gs pos="83000">
                      <a:srgbClr val="934BC9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" name="涙形 30">
                  <a:extLst>
                    <a:ext uri="{FF2B5EF4-FFF2-40B4-BE49-F238E27FC236}">
                      <a16:creationId xmlns:a16="http://schemas.microsoft.com/office/drawing/2014/main" id="{A794C06E-FA28-4BCB-9437-E787FA74E3FB}"/>
                    </a:ext>
                  </a:extLst>
                </p:cNvPr>
                <p:cNvSpPr/>
                <p:nvPr/>
              </p:nvSpPr>
              <p:spPr>
                <a:xfrm rot="4489145">
                  <a:off x="245423" y="22444"/>
                  <a:ext cx="1026280" cy="898427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8000">
                      <a:srgbClr val="7A34AE"/>
                    </a:gs>
                    <a:gs pos="83000">
                      <a:srgbClr val="934BC9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2" name="涙形 31">
                  <a:extLst>
                    <a:ext uri="{FF2B5EF4-FFF2-40B4-BE49-F238E27FC236}">
                      <a16:creationId xmlns:a16="http://schemas.microsoft.com/office/drawing/2014/main" id="{635B4813-1EE4-4B4E-A92A-1DF49ABC4653}"/>
                    </a:ext>
                  </a:extLst>
                </p:cNvPr>
                <p:cNvSpPr/>
                <p:nvPr/>
              </p:nvSpPr>
              <p:spPr>
                <a:xfrm rot="6660580">
                  <a:off x="-148935" y="129161"/>
                  <a:ext cx="879084" cy="1048864"/>
                </a:xfrm>
                <a:prstGeom prst="teardrop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8000">
                      <a:srgbClr val="7A34AE"/>
                    </a:gs>
                    <a:gs pos="83000">
                      <a:srgbClr val="934BC9"/>
                    </a:gs>
                    <a:gs pos="100000">
                      <a:srgbClr val="7030A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813A409D-25FC-40BB-9D47-94D9B198FB74}"/>
                  </a:ext>
                </a:extLst>
              </p:cNvPr>
              <p:cNvGrpSpPr/>
              <p:nvPr/>
            </p:nvGrpSpPr>
            <p:grpSpPr>
              <a:xfrm rot="6509200">
                <a:off x="533400" y="789709"/>
                <a:ext cx="1195733" cy="1170709"/>
                <a:chOff x="0" y="0"/>
                <a:chExt cx="1195733" cy="1170709"/>
              </a:xfrm>
            </p:grpSpPr>
            <p:sp>
              <p:nvSpPr>
                <p:cNvPr id="18" name="涙形 17">
                  <a:extLst>
                    <a:ext uri="{FF2B5EF4-FFF2-40B4-BE49-F238E27FC236}">
                      <a16:creationId xmlns:a16="http://schemas.microsoft.com/office/drawing/2014/main" id="{3AD276D7-F166-4695-88C4-EC7B09A1768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1491" cy="1170709"/>
                </a:xfrm>
                <a:prstGeom prst="teardrop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9" name="稲妻 18">
                  <a:extLst>
                    <a:ext uri="{FF2B5EF4-FFF2-40B4-BE49-F238E27FC236}">
                      <a16:creationId xmlns:a16="http://schemas.microsoft.com/office/drawing/2014/main" id="{BA8EE1A9-4B68-4D29-98E1-70865124BD5F}"/>
                    </a:ext>
                  </a:extLst>
                </p:cNvPr>
                <p:cNvSpPr/>
                <p:nvPr/>
              </p:nvSpPr>
              <p:spPr>
                <a:xfrm rot="13704173">
                  <a:off x="86591" y="155864"/>
                  <a:ext cx="715116" cy="651991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0" name="稲妻 19">
                  <a:extLst>
                    <a:ext uri="{FF2B5EF4-FFF2-40B4-BE49-F238E27FC236}">
                      <a16:creationId xmlns:a16="http://schemas.microsoft.com/office/drawing/2014/main" id="{C1A280B7-8B12-429F-8917-018B0D747935}"/>
                    </a:ext>
                  </a:extLst>
                </p:cNvPr>
                <p:cNvSpPr/>
                <p:nvPr/>
              </p:nvSpPr>
              <p:spPr>
                <a:xfrm rot="13726363" flipH="1">
                  <a:off x="311728" y="387927"/>
                  <a:ext cx="768509" cy="657573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1" name="稲妻 20">
                  <a:extLst>
                    <a:ext uri="{FF2B5EF4-FFF2-40B4-BE49-F238E27FC236}">
                      <a16:creationId xmlns:a16="http://schemas.microsoft.com/office/drawing/2014/main" id="{ED33B374-ECDE-47B9-9DEF-158B4C60A8D4}"/>
                    </a:ext>
                  </a:extLst>
                </p:cNvPr>
                <p:cNvSpPr/>
                <p:nvPr/>
              </p:nvSpPr>
              <p:spPr>
                <a:xfrm rot="12145042" flipH="1">
                  <a:off x="484909" y="13854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2" name="稲妻 21">
                  <a:extLst>
                    <a:ext uri="{FF2B5EF4-FFF2-40B4-BE49-F238E27FC236}">
                      <a16:creationId xmlns:a16="http://schemas.microsoft.com/office/drawing/2014/main" id="{D3BF2A1E-414E-4363-86E7-3320FB981465}"/>
                    </a:ext>
                  </a:extLst>
                </p:cNvPr>
                <p:cNvSpPr/>
                <p:nvPr/>
              </p:nvSpPr>
              <p:spPr>
                <a:xfrm rot="12145042" flipH="1">
                  <a:off x="484909" y="76200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3" name="稲妻 22">
                  <a:extLst>
                    <a:ext uri="{FF2B5EF4-FFF2-40B4-BE49-F238E27FC236}">
                      <a16:creationId xmlns:a16="http://schemas.microsoft.com/office/drawing/2014/main" id="{E7EBB31A-9F61-4222-AC98-2A6D84CE76B9}"/>
                    </a:ext>
                  </a:extLst>
                </p:cNvPr>
                <p:cNvSpPr/>
                <p:nvPr/>
              </p:nvSpPr>
              <p:spPr>
                <a:xfrm rot="12145042" flipH="1">
                  <a:off x="540328" y="76200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4" name="稲妻 23">
                  <a:extLst>
                    <a:ext uri="{FF2B5EF4-FFF2-40B4-BE49-F238E27FC236}">
                      <a16:creationId xmlns:a16="http://schemas.microsoft.com/office/drawing/2014/main" id="{91FAE93D-7A0C-40E8-BC98-6B7AB3C27D61}"/>
                    </a:ext>
                  </a:extLst>
                </p:cNvPr>
                <p:cNvSpPr/>
                <p:nvPr/>
              </p:nvSpPr>
              <p:spPr>
                <a:xfrm rot="12145042" flipH="1">
                  <a:off x="401782" y="13854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5" name="稲妻 24">
                  <a:extLst>
                    <a:ext uri="{FF2B5EF4-FFF2-40B4-BE49-F238E27FC236}">
                      <a16:creationId xmlns:a16="http://schemas.microsoft.com/office/drawing/2014/main" id="{FC2FC40B-591E-4FBF-A984-1F13B5F22DE2}"/>
                    </a:ext>
                  </a:extLst>
                </p:cNvPr>
                <p:cNvSpPr/>
                <p:nvPr/>
              </p:nvSpPr>
              <p:spPr>
                <a:xfrm rot="17463720" flipH="1">
                  <a:off x="599209" y="100445"/>
                  <a:ext cx="479586" cy="713462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稲妻 25">
                  <a:extLst>
                    <a:ext uri="{FF2B5EF4-FFF2-40B4-BE49-F238E27FC236}">
                      <a16:creationId xmlns:a16="http://schemas.microsoft.com/office/drawing/2014/main" id="{C22DB486-69EB-4B37-8FBA-D85381DEEBB6}"/>
                    </a:ext>
                  </a:extLst>
                </p:cNvPr>
                <p:cNvSpPr/>
                <p:nvPr/>
              </p:nvSpPr>
              <p:spPr>
                <a:xfrm rot="17463720" flipH="1">
                  <a:off x="398319" y="245918"/>
                  <a:ext cx="479425" cy="713105"/>
                </a:xfrm>
                <a:prstGeom prst="lightningBolt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</p:grp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841D3D2-D321-4EED-BDCF-21174B8844A6}"/>
              </a:ext>
            </a:extLst>
          </p:cNvPr>
          <p:cNvSpPr/>
          <p:nvPr/>
        </p:nvSpPr>
        <p:spPr>
          <a:xfrm>
            <a:off x="3953192" y="1557337"/>
            <a:ext cx="126492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solidFill>
                  <a:srgbClr val="00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紫色のシクラメン</a:t>
            </a:r>
            <a:endParaRPr lang="ja-JP" sz="105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6C63155-85C3-4B07-947A-086A0168B4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74" t="17797" r="23049" b="18845"/>
          <a:stretch/>
        </p:blipFill>
        <p:spPr bwMode="auto">
          <a:xfrm>
            <a:off x="6603674" y="2284412"/>
            <a:ext cx="2555875" cy="3016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23D220-D2F5-422F-9CF1-094D3963E6B4}"/>
              </a:ext>
            </a:extLst>
          </p:cNvPr>
          <p:cNvSpPr/>
          <p:nvPr/>
        </p:nvSpPr>
        <p:spPr>
          <a:xfrm>
            <a:off x="9291629" y="4924107"/>
            <a:ext cx="76835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solidFill>
                  <a:srgbClr val="00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学習机</a:t>
            </a:r>
            <a:endParaRPr lang="ja-JP" sz="105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8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キャンバス 195">
            <a:extLst>
              <a:ext uri="{FF2B5EF4-FFF2-40B4-BE49-F238E27FC236}">
                <a16:creationId xmlns:a16="http://schemas.microsoft.com/office/drawing/2014/main" id="{DB51311B-B43E-4297-BE3C-C0172AAE7FC3}"/>
              </a:ext>
            </a:extLst>
          </p:cNvPr>
          <p:cNvGrpSpPr/>
          <p:nvPr/>
        </p:nvGrpSpPr>
        <p:grpSpPr>
          <a:xfrm>
            <a:off x="723582" y="213361"/>
            <a:ext cx="10636498" cy="6858000"/>
            <a:chOff x="76200" y="247650"/>
            <a:chExt cx="10636498" cy="720915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A313BBB-F171-40B5-A67D-E6EE4EF88842}"/>
                </a:ext>
              </a:extLst>
            </p:cNvPr>
            <p:cNvSpPr/>
            <p:nvPr/>
          </p:nvSpPr>
          <p:spPr>
            <a:xfrm>
              <a:off x="76200" y="247650"/>
              <a:ext cx="10489565" cy="7209155"/>
            </a:xfrm>
            <a:prstGeom prst="rect">
              <a:avLst/>
            </a:prstGeom>
          </p:spPr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DF36A6F-291F-49A3-80B6-CAC0D220D58C}"/>
                </a:ext>
              </a:extLst>
            </p:cNvPr>
            <p:cNvGrpSpPr/>
            <p:nvPr/>
          </p:nvGrpSpPr>
          <p:grpSpPr>
            <a:xfrm>
              <a:off x="2811780" y="247650"/>
              <a:ext cx="7900918" cy="6338903"/>
              <a:chOff x="3048000" y="247650"/>
              <a:chExt cx="7900918" cy="6338903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C75C8B2-2BDC-4EAD-884D-1AAA9BDDD94B}"/>
                  </a:ext>
                </a:extLst>
              </p:cNvPr>
              <p:cNvSpPr/>
              <p:nvPr/>
            </p:nvSpPr>
            <p:spPr>
              <a:xfrm>
                <a:off x="3048000" y="284018"/>
                <a:ext cx="4974274" cy="60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ja-JP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テキスト ボックス 2">
                <a:extLst>
                  <a:ext uri="{FF2B5EF4-FFF2-40B4-BE49-F238E27FC236}">
                    <a16:creationId xmlns:a16="http://schemas.microsoft.com/office/drawing/2014/main" id="{A6B92C1F-5354-4BE2-931E-6B03C66F2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75438" y="247650"/>
                <a:ext cx="1173480" cy="5791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/>
                <a:r>
                  <a:rPr lang="ja-JP" sz="1800">
                    <a:solidFill>
                      <a:srgbClr val="FFFFFF"/>
                    </a:solidFill>
                    <a:effectLst/>
                    <a:latin typeface="ＭＳ Ｐゴシック" panose="020B0600070205080204" pitchFamily="50" charset="-128"/>
                    <a:ea typeface="游明朝" panose="02020400000000000000" pitchFamily="18" charset="-128"/>
                    <a:cs typeface="Times New Roman" panose="02020603050405020304" pitchFamily="18" charset="0"/>
                  </a:rPr>
                  <a:t>青い部屋</a:t>
                </a:r>
                <a:endParaRPr lang="ja-JP" sz="1200">
                  <a:effectLst/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ＭＳ Ｐゴシック" panose="020B0600070205080204" pitchFamily="50" charset="-128"/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E6F30F6-7073-48CB-90C6-FDB8170EB2A2}"/>
                  </a:ext>
                </a:extLst>
              </p:cNvPr>
              <p:cNvSpPr/>
              <p:nvPr/>
            </p:nvSpPr>
            <p:spPr>
              <a:xfrm>
                <a:off x="4527549" y="6080858"/>
                <a:ext cx="942109" cy="505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sz="2000" kern="100">
                    <a:solidFill>
                      <a:srgbClr val="000000"/>
                    </a:solidFill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ドア</a:t>
                </a:r>
                <a:endParaRPr lang="ja-JP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3CC94C2D-58CE-4E2E-90E5-A04719CE19F1}"/>
                  </a:ext>
                </a:extLst>
              </p:cNvPr>
              <p:cNvSpPr/>
              <p:nvPr/>
            </p:nvSpPr>
            <p:spPr>
              <a:xfrm>
                <a:off x="3048000" y="284018"/>
                <a:ext cx="4974274" cy="16273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kern="100">
                    <a:solidFill>
                      <a:srgbClr val="FFFFFF"/>
                    </a:solidFill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 </a:t>
                </a:r>
                <a:endParaRPr lang="ja-JP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E04BA37C-CBCC-48B1-B837-402B291EB7FF}"/>
                  </a:ext>
                </a:extLst>
              </p:cNvPr>
              <p:cNvSpPr/>
              <p:nvPr/>
            </p:nvSpPr>
            <p:spPr>
              <a:xfrm>
                <a:off x="4888052" y="4037886"/>
                <a:ext cx="1379342" cy="505695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sz="2000" kern="100">
                    <a:solidFill>
                      <a:srgbClr val="FFFFFF"/>
                    </a:solidFill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看板</a:t>
                </a:r>
                <a:endParaRPr lang="ja-JP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982857C-430A-4C54-8ADB-C4E09442EB3F}"/>
                  </a:ext>
                </a:extLst>
              </p:cNvPr>
              <p:cNvSpPr/>
              <p:nvPr/>
            </p:nvSpPr>
            <p:spPr>
              <a:xfrm>
                <a:off x="5167629" y="1655643"/>
                <a:ext cx="942109" cy="5056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sz="2000" kern="100">
                    <a:solidFill>
                      <a:srgbClr val="FFFFFF"/>
                    </a:solidFill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ドア</a:t>
                </a:r>
                <a:endParaRPr lang="ja-JP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545DC8-5135-4C75-8F1A-7FA1F49B040E}"/>
                  </a:ext>
                </a:extLst>
              </p:cNvPr>
              <p:cNvSpPr/>
              <p:nvPr/>
            </p:nvSpPr>
            <p:spPr>
              <a:xfrm>
                <a:off x="3048000" y="5778854"/>
                <a:ext cx="529768" cy="5531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ja-JP" sz="800" kern="100">
                    <a:solidFill>
                      <a:srgbClr val="000000"/>
                    </a:solidFill>
                    <a:effectLst/>
                    <a:ea typeface="游明朝" panose="02020400000000000000" pitchFamily="18" charset="-128"/>
                    <a:cs typeface="Times New Roman" panose="02020603050405020304" pitchFamily="18" charset="0"/>
                  </a:rPr>
                  <a:t>マシン</a:t>
                </a:r>
                <a:endParaRPr lang="ja-JP" sz="1050" kern="100">
                  <a:effectLst/>
                  <a:ea typeface="游明朝" panose="02020400000000000000" pitchFamily="18" charset="-128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68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495B51-6763-4245-8CB2-E97FB27487E4}"/>
              </a:ext>
            </a:extLst>
          </p:cNvPr>
          <p:cNvSpPr/>
          <p:nvPr/>
        </p:nvSpPr>
        <p:spPr>
          <a:xfrm>
            <a:off x="1261110" y="1396047"/>
            <a:ext cx="5299075" cy="406590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C9AF93-B16B-4DBC-91AA-1429DB3D41C6}"/>
              </a:ext>
            </a:extLst>
          </p:cNvPr>
          <p:cNvSpPr/>
          <p:nvPr/>
        </p:nvSpPr>
        <p:spPr>
          <a:xfrm>
            <a:off x="5046345" y="4905692"/>
            <a:ext cx="126492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solidFill>
                  <a:srgbClr val="00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絵画</a:t>
            </a:r>
            <a:endParaRPr lang="ja-JP" sz="105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5C17E1-CBE2-434C-BC67-D0B06F4E4548}"/>
              </a:ext>
            </a:extLst>
          </p:cNvPr>
          <p:cNvGrpSpPr/>
          <p:nvPr/>
        </p:nvGrpSpPr>
        <p:grpSpPr>
          <a:xfrm>
            <a:off x="1536700" y="1589087"/>
            <a:ext cx="2396490" cy="3317875"/>
            <a:chOff x="1536700" y="1589087"/>
            <a:chExt cx="2396490" cy="331787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CE13271-4C2A-4336-B85D-6BBEFE1A97D2}"/>
                </a:ext>
              </a:extLst>
            </p:cNvPr>
            <p:cNvGrpSpPr/>
            <p:nvPr/>
          </p:nvGrpSpPr>
          <p:grpSpPr>
            <a:xfrm>
              <a:off x="1536700" y="1589087"/>
              <a:ext cx="2396490" cy="3317875"/>
              <a:chOff x="0" y="0"/>
              <a:chExt cx="2396837" cy="3318164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F3D7DC6-3604-47DE-9FDE-F01CEA3A08C9}"/>
                  </a:ext>
                </a:extLst>
              </p:cNvPr>
              <p:cNvSpPr/>
              <p:nvPr/>
            </p:nvSpPr>
            <p:spPr>
              <a:xfrm>
                <a:off x="0" y="0"/>
                <a:ext cx="2396837" cy="3318164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58000">
                    <a:srgbClr val="A27B48"/>
                  </a:gs>
                  <a:gs pos="83000">
                    <a:srgbClr val="7D5F37"/>
                  </a:gs>
                  <a:gs pos="100000">
                    <a:srgbClr val="725732"/>
                  </a:gs>
                </a:gsLst>
                <a:path path="circle">
                  <a:fillToRect l="50000" t="50000" r="50000" b="50000"/>
                </a:path>
              </a:gradFill>
              <a:ln w="3175">
                <a:solidFill>
                  <a:schemeClr val="accent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081E37E6-0422-487F-9CFB-FB3C7C335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5" y="214746"/>
                <a:ext cx="2070360" cy="28659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72573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29235F9-18F2-4657-90F6-B1A8DBF30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Brus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860" y="1839277"/>
              <a:ext cx="1904365" cy="28168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B84C0F-1ECD-4BA9-A1CA-1F4A58D8F80C}"/>
              </a:ext>
            </a:extLst>
          </p:cNvPr>
          <p:cNvGrpSpPr/>
          <p:nvPr/>
        </p:nvGrpSpPr>
        <p:grpSpPr>
          <a:xfrm>
            <a:off x="4315460" y="1652587"/>
            <a:ext cx="2070100" cy="2865755"/>
            <a:chOff x="0" y="0"/>
            <a:chExt cx="2070360" cy="28659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F3D3D11-AFE6-4C71-AEEF-0F2427187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2070360" cy="2865960"/>
            </a:xfrm>
            <a:prstGeom prst="rect">
              <a:avLst/>
            </a:prstGeom>
            <a:pattFill prst="pct90">
              <a:fgClr>
                <a:srgbClr val="BD9A6B"/>
              </a:fgClr>
              <a:bgClr>
                <a:schemeClr val="bg1"/>
              </a:bgClr>
            </a:pattFill>
            <a:ln w="3175">
              <a:solidFill>
                <a:srgbClr val="72573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3" name="テキスト ボックス 2">
              <a:extLst>
                <a:ext uri="{FF2B5EF4-FFF2-40B4-BE49-F238E27FC236}">
                  <a16:creationId xmlns:a16="http://schemas.microsoft.com/office/drawing/2014/main" id="{1A519374-E54B-4FFF-9DF2-40D8A8FE9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55" y="394855"/>
              <a:ext cx="18288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/>
              <a:r>
                <a:rPr lang="en-US" sz="9000" kern="100">
                  <a:solidFill>
                    <a:srgbClr val="4E3B22"/>
                  </a:solidFill>
                  <a:effectLst/>
                  <a:latin typeface="Ink Free" panose="03080402000500000000" pitchFamily="66" charset="0"/>
                  <a:ea typeface="游明朝" panose="02020400000000000000" pitchFamily="18" charset="-128"/>
                  <a:cs typeface="Times New Roman" panose="02020603050405020304" pitchFamily="18" charset="0"/>
                </a:rPr>
                <a:t>45</a:t>
              </a:r>
              <a:endParaRPr lang="ja-JP" sz="105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CDF12221-D996-42FA-8B5E-DE7D32CB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45" y="1397952"/>
            <a:ext cx="3048000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C4906A-BAC6-4B44-9A65-EBB5773E5D73}"/>
              </a:ext>
            </a:extLst>
          </p:cNvPr>
          <p:cNvSpPr/>
          <p:nvPr/>
        </p:nvSpPr>
        <p:spPr>
          <a:xfrm>
            <a:off x="9585960" y="5181917"/>
            <a:ext cx="126492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sz="1050" kern="100">
                <a:solidFill>
                  <a:srgbClr val="000000"/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じゃんけんマシン</a:t>
            </a:r>
            <a:endParaRPr lang="ja-JP" sz="1050" kern="10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AC5DE-7351-43B2-B85B-8DBC756F4691}"/>
              </a:ext>
            </a:extLst>
          </p:cNvPr>
          <p:cNvSpPr/>
          <p:nvPr/>
        </p:nvSpPr>
        <p:spPr>
          <a:xfrm>
            <a:off x="6989445" y="1250632"/>
            <a:ext cx="3941445" cy="435673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36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C4906A-BAC6-4B44-9A65-EBB5773E5D73}"/>
              </a:ext>
            </a:extLst>
          </p:cNvPr>
          <p:cNvSpPr/>
          <p:nvPr/>
        </p:nvSpPr>
        <p:spPr>
          <a:xfrm>
            <a:off x="3487502" y="5181917"/>
            <a:ext cx="126492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kern="100" dirty="0">
                <a:solidFill>
                  <a:srgbClr val="0000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トランポリン</a:t>
            </a:r>
            <a:endParaRPr lang="ja-JP" sz="105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AC5DE-7351-43B2-B85B-8DBC756F4691}"/>
              </a:ext>
            </a:extLst>
          </p:cNvPr>
          <p:cNvSpPr/>
          <p:nvPr/>
        </p:nvSpPr>
        <p:spPr>
          <a:xfrm>
            <a:off x="890987" y="1250632"/>
            <a:ext cx="3941445" cy="435673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29C5F-E155-453C-8506-AB61208AE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857" r="92286">
                        <a14:foregroundMark x1="91143" y1="44857" x2="92286" y2="48429"/>
                        <a14:foregroundMark x1="8000" y1="43714" x2="7857" y2="46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1" t="27996" r="7058" b="19837"/>
          <a:stretch/>
        </p:blipFill>
        <p:spPr bwMode="auto">
          <a:xfrm>
            <a:off x="1017177" y="2611591"/>
            <a:ext cx="3689063" cy="22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413295-08AE-4AC0-9C34-4E7AB6E4FD5C}"/>
              </a:ext>
            </a:extLst>
          </p:cNvPr>
          <p:cNvSpPr/>
          <p:nvPr/>
        </p:nvSpPr>
        <p:spPr>
          <a:xfrm>
            <a:off x="9349986" y="5181917"/>
            <a:ext cx="1264920" cy="373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50" kern="100" dirty="0">
                <a:solidFill>
                  <a:srgbClr val="000000"/>
                </a:solidFill>
                <a:ea typeface="游明朝" panose="02020400000000000000" pitchFamily="18" charset="-128"/>
                <a:cs typeface="Times New Roman" panose="02020603050405020304" pitchFamily="18" charset="0"/>
              </a:rPr>
              <a:t>潜水士セット</a:t>
            </a:r>
            <a:endParaRPr lang="ja-JP" sz="105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C8FBF15-628D-4AAF-9B3B-CE8D01995F22}"/>
              </a:ext>
            </a:extLst>
          </p:cNvPr>
          <p:cNvSpPr/>
          <p:nvPr/>
        </p:nvSpPr>
        <p:spPr>
          <a:xfrm>
            <a:off x="6753471" y="1250632"/>
            <a:ext cx="3941445" cy="435673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E2109D2-FCBD-465D-84B7-10D8D43FC8EA}"/>
              </a:ext>
            </a:extLst>
          </p:cNvPr>
          <p:cNvGrpSpPr/>
          <p:nvPr/>
        </p:nvGrpSpPr>
        <p:grpSpPr>
          <a:xfrm>
            <a:off x="7102477" y="1763497"/>
            <a:ext cx="3423432" cy="3418420"/>
            <a:chOff x="7102477" y="1763497"/>
            <a:chExt cx="3423432" cy="3418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664525B-E7E3-4494-B40F-5436C6BA19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3429" y1="16690" x2="58857" y2="17832"/>
                          <a14:foregroundMark x1="73286" y1="17118" x2="76571" y2="17689"/>
                          <a14:foregroundMark x1="74429" y1="24394" x2="79143" y2="26106"/>
                          <a14:foregroundMark x1="81714" y1="36947" x2="80143" y2="41797"/>
                          <a14:foregroundMark x1="75000" y1="38944" x2="75000" y2="41655"/>
                          <a14:foregroundMark x1="61714" y1="40086" x2="68000" y2="39658"/>
                          <a14:foregroundMark x1="60714" y1="43367" x2="54857" y2="44793"/>
                          <a14:foregroundMark x1="16143" y1="16262" x2="16286" y2="21398"/>
                          <a14:foregroundMark x1="20714" y1="40228" x2="23714" y2="42225"/>
                          <a14:foregroundMark x1="23714" y1="39658" x2="24000" y2="38088"/>
                          <a14:foregroundMark x1="23429" y1="39658" x2="25286" y2="39658"/>
                          <a14:foregroundMark x1="23000" y1="39087" x2="23857" y2="37375"/>
                          <a14:foregroundMark x1="51000" y1="21969" x2="56429" y2="22397"/>
                          <a14:backgroundMark x1="41857" y1="14265" x2="42571" y2="1455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59" t="9358" r="12802" b="15322"/>
            <a:stretch/>
          </p:blipFill>
          <p:spPr bwMode="auto">
            <a:xfrm>
              <a:off x="7102477" y="1763497"/>
              <a:ext cx="3423432" cy="3418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E2E25CE-B92B-48B8-8BC6-F6A7EFACB376}"/>
                </a:ext>
              </a:extLst>
            </p:cNvPr>
            <p:cNvSpPr/>
            <p:nvPr/>
          </p:nvSpPr>
          <p:spPr>
            <a:xfrm>
              <a:off x="8241079" y="1851025"/>
              <a:ext cx="283796" cy="4508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08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3F237C7-0D4B-4069-96EA-993393CE1085}"/>
              </a:ext>
            </a:extLst>
          </p:cNvPr>
          <p:cNvGrpSpPr>
            <a:grpSpLocks noChangeAspect="1"/>
          </p:cNvGrpSpPr>
          <p:nvPr/>
        </p:nvGrpSpPr>
        <p:grpSpPr>
          <a:xfrm>
            <a:off x="4119760" y="854177"/>
            <a:ext cx="3652640" cy="4849302"/>
            <a:chOff x="3648544" y="1242060"/>
            <a:chExt cx="3015854" cy="4003894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2AA58D0-919E-402C-8212-2DF2B0263924}"/>
                </a:ext>
              </a:extLst>
            </p:cNvPr>
            <p:cNvGrpSpPr/>
            <p:nvPr/>
          </p:nvGrpSpPr>
          <p:grpSpPr>
            <a:xfrm>
              <a:off x="3648544" y="1242060"/>
              <a:ext cx="3015854" cy="4003894"/>
              <a:chOff x="2238843" y="617220"/>
              <a:chExt cx="5960277" cy="7912954"/>
            </a:xfrm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E0CF67C8-1A31-4DC6-B460-F013F05CE471}"/>
                  </a:ext>
                </a:extLst>
              </p:cNvPr>
              <p:cNvSpPr/>
              <p:nvPr/>
            </p:nvSpPr>
            <p:spPr>
              <a:xfrm>
                <a:off x="3764647" y="3950554"/>
                <a:ext cx="2915553" cy="4579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C065EC66-6D66-498C-85B1-288D574B6BD5}"/>
                  </a:ext>
                </a:extLst>
              </p:cNvPr>
              <p:cNvSpPr/>
              <p:nvPr/>
            </p:nvSpPr>
            <p:spPr>
              <a:xfrm>
                <a:off x="2910121" y="617220"/>
                <a:ext cx="4556762" cy="45796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96A9F256-05C8-4A9F-A068-9D3C80A812D7}"/>
                  </a:ext>
                </a:extLst>
              </p:cNvPr>
              <p:cNvSpPr/>
              <p:nvPr/>
            </p:nvSpPr>
            <p:spPr>
              <a:xfrm>
                <a:off x="2238843" y="617636"/>
                <a:ext cx="5960277" cy="2932585"/>
              </a:xfrm>
              <a:custGeom>
                <a:avLst/>
                <a:gdLst>
                  <a:gd name="connsiteX0" fmla="*/ 2964180 w 5960277"/>
                  <a:gd name="connsiteY0" fmla="*/ 0 h 2932585"/>
                  <a:gd name="connsiteX1" fmla="*/ 2980149 w 5960277"/>
                  <a:gd name="connsiteY1" fmla="*/ 704 h 2932585"/>
                  <a:gd name="connsiteX2" fmla="*/ 2996097 w 5960277"/>
                  <a:gd name="connsiteY2" fmla="*/ 1 h 2932585"/>
                  <a:gd name="connsiteX3" fmla="*/ 3008985 w 5960277"/>
                  <a:gd name="connsiteY3" fmla="*/ 1976 h 2932585"/>
                  <a:gd name="connsiteX4" fmla="*/ 3059526 w 5960277"/>
                  <a:gd name="connsiteY4" fmla="*/ 4205 h 2932585"/>
                  <a:gd name="connsiteX5" fmla="*/ 3154680 w 5960277"/>
                  <a:gd name="connsiteY5" fmla="*/ 15240 h 2932585"/>
                  <a:gd name="connsiteX6" fmla="*/ 3497580 w 5960277"/>
                  <a:gd name="connsiteY6" fmla="*/ 53340 h 2932585"/>
                  <a:gd name="connsiteX7" fmla="*/ 4221480 w 5960277"/>
                  <a:gd name="connsiteY7" fmla="*/ 205740 h 2932585"/>
                  <a:gd name="connsiteX8" fmla="*/ 4549140 w 5960277"/>
                  <a:gd name="connsiteY8" fmla="*/ 358140 h 2932585"/>
                  <a:gd name="connsiteX9" fmla="*/ 4762500 w 5960277"/>
                  <a:gd name="connsiteY9" fmla="*/ 495300 h 2932585"/>
                  <a:gd name="connsiteX10" fmla="*/ 5173980 w 5960277"/>
                  <a:gd name="connsiteY10" fmla="*/ 883920 h 2932585"/>
                  <a:gd name="connsiteX11" fmla="*/ 5394960 w 5960277"/>
                  <a:gd name="connsiteY11" fmla="*/ 1097280 h 2932585"/>
                  <a:gd name="connsiteX12" fmla="*/ 5707380 w 5960277"/>
                  <a:gd name="connsiteY12" fmla="*/ 1424940 h 2932585"/>
                  <a:gd name="connsiteX13" fmla="*/ 5821680 w 5960277"/>
                  <a:gd name="connsiteY13" fmla="*/ 1661160 h 2932585"/>
                  <a:gd name="connsiteX14" fmla="*/ 5852160 w 5960277"/>
                  <a:gd name="connsiteY14" fmla="*/ 1752600 h 2932585"/>
                  <a:gd name="connsiteX15" fmla="*/ 5836920 w 5960277"/>
                  <a:gd name="connsiteY15" fmla="*/ 1897380 h 2932585"/>
                  <a:gd name="connsiteX16" fmla="*/ 5852160 w 5960277"/>
                  <a:gd name="connsiteY16" fmla="*/ 1981200 h 2932585"/>
                  <a:gd name="connsiteX17" fmla="*/ 5859780 w 5960277"/>
                  <a:gd name="connsiteY17" fmla="*/ 2034540 h 2932585"/>
                  <a:gd name="connsiteX18" fmla="*/ 5867400 w 5960277"/>
                  <a:gd name="connsiteY18" fmla="*/ 2133600 h 2932585"/>
                  <a:gd name="connsiteX19" fmla="*/ 5890260 w 5960277"/>
                  <a:gd name="connsiteY19" fmla="*/ 2316480 h 2932585"/>
                  <a:gd name="connsiteX20" fmla="*/ 5905500 w 5960277"/>
                  <a:gd name="connsiteY20" fmla="*/ 2499360 h 2932585"/>
                  <a:gd name="connsiteX21" fmla="*/ 5920740 w 5960277"/>
                  <a:gd name="connsiteY21" fmla="*/ 2606040 h 2932585"/>
                  <a:gd name="connsiteX22" fmla="*/ 5951220 w 5960277"/>
                  <a:gd name="connsiteY22" fmla="*/ 2819400 h 2932585"/>
                  <a:gd name="connsiteX23" fmla="*/ 5836920 w 5960277"/>
                  <a:gd name="connsiteY23" fmla="*/ 2895600 h 2932585"/>
                  <a:gd name="connsiteX24" fmla="*/ 5120640 w 5960277"/>
                  <a:gd name="connsiteY24" fmla="*/ 2430780 h 2932585"/>
                  <a:gd name="connsiteX25" fmla="*/ 4233747 w 5960277"/>
                  <a:gd name="connsiteY25" fmla="*/ 1479008 h 2932585"/>
                  <a:gd name="connsiteX26" fmla="*/ 4183888 w 5960277"/>
                  <a:gd name="connsiteY26" fmla="*/ 1418473 h 2932585"/>
                  <a:gd name="connsiteX27" fmla="*/ 3949529 w 5960277"/>
                  <a:gd name="connsiteY27" fmla="*/ 1506445 h 2932585"/>
                  <a:gd name="connsiteX28" fmla="*/ 3003717 w 5960277"/>
                  <a:gd name="connsiteY28" fmla="*/ 1637884 h 2932585"/>
                  <a:gd name="connsiteX29" fmla="*/ 1807547 w 5960277"/>
                  <a:gd name="connsiteY29" fmla="*/ 1412467 h 2932585"/>
                  <a:gd name="connsiteX30" fmla="*/ 1789523 w 5960277"/>
                  <a:gd name="connsiteY30" fmla="*/ 1402529 h 2932585"/>
                  <a:gd name="connsiteX31" fmla="*/ 1726531 w 5960277"/>
                  <a:gd name="connsiteY31" fmla="*/ 1479009 h 2932585"/>
                  <a:gd name="connsiteX32" fmla="*/ 839637 w 5960277"/>
                  <a:gd name="connsiteY32" fmla="*/ 2430781 h 2932585"/>
                  <a:gd name="connsiteX33" fmla="*/ 123357 w 5960277"/>
                  <a:gd name="connsiteY33" fmla="*/ 2895601 h 2932585"/>
                  <a:gd name="connsiteX34" fmla="*/ 9057 w 5960277"/>
                  <a:gd name="connsiteY34" fmla="*/ 2819401 h 2932585"/>
                  <a:gd name="connsiteX35" fmla="*/ 39537 w 5960277"/>
                  <a:gd name="connsiteY35" fmla="*/ 2606041 h 2932585"/>
                  <a:gd name="connsiteX36" fmla="*/ 54777 w 5960277"/>
                  <a:gd name="connsiteY36" fmla="*/ 2499361 h 2932585"/>
                  <a:gd name="connsiteX37" fmla="*/ 70017 w 5960277"/>
                  <a:gd name="connsiteY37" fmla="*/ 2316481 h 2932585"/>
                  <a:gd name="connsiteX38" fmla="*/ 92877 w 5960277"/>
                  <a:gd name="connsiteY38" fmla="*/ 2133601 h 2932585"/>
                  <a:gd name="connsiteX39" fmla="*/ 100497 w 5960277"/>
                  <a:gd name="connsiteY39" fmla="*/ 2034541 h 2932585"/>
                  <a:gd name="connsiteX40" fmla="*/ 108117 w 5960277"/>
                  <a:gd name="connsiteY40" fmla="*/ 1981201 h 2932585"/>
                  <a:gd name="connsiteX41" fmla="*/ 123357 w 5960277"/>
                  <a:gd name="connsiteY41" fmla="*/ 1897381 h 2932585"/>
                  <a:gd name="connsiteX42" fmla="*/ 108117 w 5960277"/>
                  <a:gd name="connsiteY42" fmla="*/ 1752601 h 2932585"/>
                  <a:gd name="connsiteX43" fmla="*/ 138597 w 5960277"/>
                  <a:gd name="connsiteY43" fmla="*/ 1661161 h 2932585"/>
                  <a:gd name="connsiteX44" fmla="*/ 252897 w 5960277"/>
                  <a:gd name="connsiteY44" fmla="*/ 1424941 h 2932585"/>
                  <a:gd name="connsiteX45" fmla="*/ 565317 w 5960277"/>
                  <a:gd name="connsiteY45" fmla="*/ 1097281 h 2932585"/>
                  <a:gd name="connsiteX46" fmla="*/ 786297 w 5960277"/>
                  <a:gd name="connsiteY46" fmla="*/ 883921 h 2932585"/>
                  <a:gd name="connsiteX47" fmla="*/ 1197777 w 5960277"/>
                  <a:gd name="connsiteY47" fmla="*/ 495301 h 2932585"/>
                  <a:gd name="connsiteX48" fmla="*/ 1411137 w 5960277"/>
                  <a:gd name="connsiteY48" fmla="*/ 358141 h 2932585"/>
                  <a:gd name="connsiteX49" fmla="*/ 1738797 w 5960277"/>
                  <a:gd name="connsiteY49" fmla="*/ 205741 h 2932585"/>
                  <a:gd name="connsiteX50" fmla="*/ 2462697 w 5960277"/>
                  <a:gd name="connsiteY50" fmla="*/ 53341 h 2932585"/>
                  <a:gd name="connsiteX51" fmla="*/ 2805597 w 5960277"/>
                  <a:gd name="connsiteY51" fmla="*/ 15241 h 2932585"/>
                  <a:gd name="connsiteX52" fmla="*/ 2900751 w 5960277"/>
                  <a:gd name="connsiteY52" fmla="*/ 4206 h 2932585"/>
                  <a:gd name="connsiteX53" fmla="*/ 2951276 w 5960277"/>
                  <a:gd name="connsiteY53" fmla="*/ 1978 h 293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60277" h="2932585">
                    <a:moveTo>
                      <a:pt x="2964180" y="0"/>
                    </a:moveTo>
                    <a:lnTo>
                      <a:pt x="2980149" y="704"/>
                    </a:lnTo>
                    <a:lnTo>
                      <a:pt x="2996097" y="1"/>
                    </a:lnTo>
                    <a:lnTo>
                      <a:pt x="3008985" y="1976"/>
                    </a:lnTo>
                    <a:lnTo>
                      <a:pt x="3059526" y="4205"/>
                    </a:lnTo>
                    <a:cubicBezTo>
                      <a:pt x="3091273" y="7569"/>
                      <a:pt x="3122987" y="12071"/>
                      <a:pt x="3154680" y="15240"/>
                    </a:cubicBezTo>
                    <a:cubicBezTo>
                      <a:pt x="3269113" y="26683"/>
                      <a:pt x="3383596" y="38064"/>
                      <a:pt x="3497580" y="53340"/>
                    </a:cubicBezTo>
                    <a:cubicBezTo>
                      <a:pt x="3753412" y="87627"/>
                      <a:pt x="3979345" y="115643"/>
                      <a:pt x="4221480" y="205740"/>
                    </a:cubicBezTo>
                    <a:cubicBezTo>
                      <a:pt x="4334374" y="247747"/>
                      <a:pt x="4442938" y="301300"/>
                      <a:pt x="4549140" y="358140"/>
                    </a:cubicBezTo>
                    <a:cubicBezTo>
                      <a:pt x="4623683" y="398036"/>
                      <a:pt x="4697808" y="440864"/>
                      <a:pt x="4762500" y="495300"/>
                    </a:cubicBezTo>
                    <a:cubicBezTo>
                      <a:pt x="4906856" y="616770"/>
                      <a:pt x="5037323" y="753849"/>
                      <a:pt x="5173980" y="883920"/>
                    </a:cubicBezTo>
                    <a:cubicBezTo>
                      <a:pt x="5248146" y="954512"/>
                      <a:pt x="5321180" y="1026284"/>
                      <a:pt x="5394960" y="1097280"/>
                    </a:cubicBezTo>
                    <a:cubicBezTo>
                      <a:pt x="5473252" y="1172617"/>
                      <a:pt x="5643754" y="1323536"/>
                      <a:pt x="5707380" y="1424940"/>
                    </a:cubicBezTo>
                    <a:cubicBezTo>
                      <a:pt x="5753871" y="1499036"/>
                      <a:pt x="5785024" y="1581738"/>
                      <a:pt x="5821680" y="1661160"/>
                    </a:cubicBezTo>
                    <a:cubicBezTo>
                      <a:pt x="5840980" y="1702976"/>
                      <a:pt x="5842769" y="1715037"/>
                      <a:pt x="5852160" y="1752600"/>
                    </a:cubicBezTo>
                    <a:cubicBezTo>
                      <a:pt x="5838396" y="1807655"/>
                      <a:pt x="5833871" y="1818095"/>
                      <a:pt x="5836920" y="1897380"/>
                    </a:cubicBezTo>
                    <a:cubicBezTo>
                      <a:pt x="5838011" y="1925757"/>
                      <a:pt x="5847491" y="1953188"/>
                      <a:pt x="5852160" y="1981200"/>
                    </a:cubicBezTo>
                    <a:cubicBezTo>
                      <a:pt x="5855113" y="1998916"/>
                      <a:pt x="5857993" y="2016669"/>
                      <a:pt x="5859780" y="2034540"/>
                    </a:cubicBezTo>
                    <a:cubicBezTo>
                      <a:pt x="5863075" y="2067493"/>
                      <a:pt x="5864650" y="2100597"/>
                      <a:pt x="5867400" y="2133600"/>
                    </a:cubicBezTo>
                    <a:cubicBezTo>
                      <a:pt x="5890554" y="2411452"/>
                      <a:pt x="5855857" y="1998256"/>
                      <a:pt x="5890260" y="2316480"/>
                    </a:cubicBezTo>
                    <a:cubicBezTo>
                      <a:pt x="5896835" y="2377297"/>
                      <a:pt x="5899096" y="2438525"/>
                      <a:pt x="5905500" y="2499360"/>
                    </a:cubicBezTo>
                    <a:cubicBezTo>
                      <a:pt x="5909260" y="2535084"/>
                      <a:pt x="5915993" y="2570434"/>
                      <a:pt x="5920740" y="2606040"/>
                    </a:cubicBezTo>
                    <a:cubicBezTo>
                      <a:pt x="5946170" y="2796767"/>
                      <a:pt x="5924450" y="2658781"/>
                      <a:pt x="5951220" y="2819400"/>
                    </a:cubicBezTo>
                    <a:cubicBezTo>
                      <a:pt x="5959077" y="2921535"/>
                      <a:pt x="5995054" y="2972196"/>
                      <a:pt x="5836920" y="2895600"/>
                    </a:cubicBezTo>
                    <a:cubicBezTo>
                      <a:pt x="5620088" y="2790572"/>
                      <a:pt x="5307585" y="2580336"/>
                      <a:pt x="5120640" y="2430780"/>
                    </a:cubicBezTo>
                    <a:cubicBezTo>
                      <a:pt x="4647981" y="2052653"/>
                      <a:pt x="4647251" y="1985627"/>
                      <a:pt x="4233747" y="1479008"/>
                    </a:cubicBezTo>
                    <a:lnTo>
                      <a:pt x="4183888" y="1418473"/>
                    </a:lnTo>
                    <a:lnTo>
                      <a:pt x="3949529" y="1506445"/>
                    </a:lnTo>
                    <a:cubicBezTo>
                      <a:pt x="3679542" y="1589429"/>
                      <a:pt x="3354067" y="1637884"/>
                      <a:pt x="3003717" y="1637884"/>
                    </a:cubicBezTo>
                    <a:cubicBezTo>
                      <a:pt x="2536584" y="1637884"/>
                      <a:pt x="2113674" y="1551741"/>
                      <a:pt x="1807547" y="1412467"/>
                    </a:cubicBezTo>
                    <a:lnTo>
                      <a:pt x="1789523" y="1402529"/>
                    </a:lnTo>
                    <a:lnTo>
                      <a:pt x="1726531" y="1479009"/>
                    </a:lnTo>
                    <a:cubicBezTo>
                      <a:pt x="1313026" y="1985628"/>
                      <a:pt x="1312297" y="2052654"/>
                      <a:pt x="839637" y="2430781"/>
                    </a:cubicBezTo>
                    <a:cubicBezTo>
                      <a:pt x="652692" y="2580337"/>
                      <a:pt x="340189" y="2790573"/>
                      <a:pt x="123357" y="2895601"/>
                    </a:cubicBezTo>
                    <a:cubicBezTo>
                      <a:pt x="-34777" y="2972197"/>
                      <a:pt x="1200" y="2921536"/>
                      <a:pt x="9057" y="2819401"/>
                    </a:cubicBezTo>
                    <a:cubicBezTo>
                      <a:pt x="35827" y="2658782"/>
                      <a:pt x="14107" y="2796768"/>
                      <a:pt x="39537" y="2606041"/>
                    </a:cubicBezTo>
                    <a:cubicBezTo>
                      <a:pt x="44284" y="2570435"/>
                      <a:pt x="51017" y="2535085"/>
                      <a:pt x="54777" y="2499361"/>
                    </a:cubicBezTo>
                    <a:cubicBezTo>
                      <a:pt x="61181" y="2438526"/>
                      <a:pt x="63442" y="2377298"/>
                      <a:pt x="70017" y="2316481"/>
                    </a:cubicBezTo>
                    <a:cubicBezTo>
                      <a:pt x="104420" y="1998257"/>
                      <a:pt x="69723" y="2411453"/>
                      <a:pt x="92877" y="2133601"/>
                    </a:cubicBezTo>
                    <a:cubicBezTo>
                      <a:pt x="95627" y="2100598"/>
                      <a:pt x="97202" y="2067494"/>
                      <a:pt x="100497" y="2034541"/>
                    </a:cubicBezTo>
                    <a:cubicBezTo>
                      <a:pt x="102284" y="2016670"/>
                      <a:pt x="105164" y="1998917"/>
                      <a:pt x="108117" y="1981201"/>
                    </a:cubicBezTo>
                    <a:cubicBezTo>
                      <a:pt x="112786" y="1953189"/>
                      <a:pt x="122266" y="1925758"/>
                      <a:pt x="123357" y="1897381"/>
                    </a:cubicBezTo>
                    <a:cubicBezTo>
                      <a:pt x="126406" y="1818096"/>
                      <a:pt x="121881" y="1807656"/>
                      <a:pt x="108117" y="1752601"/>
                    </a:cubicBezTo>
                    <a:cubicBezTo>
                      <a:pt x="117508" y="1715038"/>
                      <a:pt x="119297" y="1702977"/>
                      <a:pt x="138597" y="1661161"/>
                    </a:cubicBezTo>
                    <a:cubicBezTo>
                      <a:pt x="175253" y="1581739"/>
                      <a:pt x="206406" y="1499037"/>
                      <a:pt x="252897" y="1424941"/>
                    </a:cubicBezTo>
                    <a:cubicBezTo>
                      <a:pt x="316523" y="1323537"/>
                      <a:pt x="487025" y="1172618"/>
                      <a:pt x="565317" y="1097281"/>
                    </a:cubicBezTo>
                    <a:cubicBezTo>
                      <a:pt x="639097" y="1026285"/>
                      <a:pt x="712131" y="954513"/>
                      <a:pt x="786297" y="883921"/>
                    </a:cubicBezTo>
                    <a:cubicBezTo>
                      <a:pt x="922954" y="753850"/>
                      <a:pt x="1053421" y="616771"/>
                      <a:pt x="1197777" y="495301"/>
                    </a:cubicBezTo>
                    <a:cubicBezTo>
                      <a:pt x="1262469" y="440865"/>
                      <a:pt x="1336594" y="398037"/>
                      <a:pt x="1411137" y="358141"/>
                    </a:cubicBezTo>
                    <a:cubicBezTo>
                      <a:pt x="1517339" y="301301"/>
                      <a:pt x="1625903" y="247748"/>
                      <a:pt x="1738797" y="205741"/>
                    </a:cubicBezTo>
                    <a:cubicBezTo>
                      <a:pt x="1980932" y="115644"/>
                      <a:pt x="2206865" y="87628"/>
                      <a:pt x="2462697" y="53341"/>
                    </a:cubicBezTo>
                    <a:cubicBezTo>
                      <a:pt x="2576681" y="38065"/>
                      <a:pt x="2691164" y="26684"/>
                      <a:pt x="2805597" y="15241"/>
                    </a:cubicBezTo>
                    <a:cubicBezTo>
                      <a:pt x="2837291" y="12072"/>
                      <a:pt x="2869005" y="7570"/>
                      <a:pt x="2900751" y="4206"/>
                    </a:cubicBezTo>
                    <a:lnTo>
                      <a:pt x="2951276" y="19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BC1CB1CE-2C02-4FA0-9EEB-29D70697BC9C}"/>
                </a:ext>
              </a:extLst>
            </p:cNvPr>
            <p:cNvSpPr/>
            <p:nvPr/>
          </p:nvSpPr>
          <p:spPr>
            <a:xfrm rot="2317861">
              <a:off x="4498157" y="2274379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EB92447D-D759-4E4B-893E-5B8DAEAD30F5}"/>
                </a:ext>
              </a:extLst>
            </p:cNvPr>
            <p:cNvSpPr/>
            <p:nvPr/>
          </p:nvSpPr>
          <p:spPr>
            <a:xfrm rot="2317861">
              <a:off x="5213865" y="2274380"/>
              <a:ext cx="298446" cy="456032"/>
            </a:xfrm>
            <a:custGeom>
              <a:avLst/>
              <a:gdLst>
                <a:gd name="connsiteX0" fmla="*/ 29379 w 589824"/>
                <a:gd name="connsiteY0" fmla="*/ 11017 h 901262"/>
                <a:gd name="connsiteX1" fmla="*/ 48102 w 589824"/>
                <a:gd name="connsiteY1" fmla="*/ 0 h 901262"/>
                <a:gd name="connsiteX2" fmla="*/ 96204 w 589824"/>
                <a:gd name="connsiteY2" fmla="*/ 140197 h 901262"/>
                <a:gd name="connsiteX3" fmla="*/ 84334 w 589824"/>
                <a:gd name="connsiteY3" fmla="*/ 223719 h 901262"/>
                <a:gd name="connsiteX4" fmla="*/ 120892 w 589824"/>
                <a:gd name="connsiteY4" fmla="*/ 256302 h 901262"/>
                <a:gd name="connsiteX5" fmla="*/ 338291 w 589824"/>
                <a:gd name="connsiteY5" fmla="*/ 503306 h 901262"/>
                <a:gd name="connsiteX6" fmla="*/ 586811 w 589824"/>
                <a:gd name="connsiteY6" fmla="*/ 899715 h 901262"/>
                <a:gd name="connsiteX7" fmla="*/ 254954 w 589824"/>
                <a:gd name="connsiteY7" fmla="*/ 569906 h 901262"/>
                <a:gd name="connsiteX8" fmla="*/ 61964 w 589824"/>
                <a:gd name="connsiteY8" fmla="*/ 303396 h 901262"/>
                <a:gd name="connsiteX9" fmla="*/ 48952 w 589824"/>
                <a:gd name="connsiteY9" fmla="*/ 279894 h 901262"/>
                <a:gd name="connsiteX10" fmla="*/ 48102 w 589824"/>
                <a:gd name="connsiteY10" fmla="*/ 280394 h 901262"/>
                <a:gd name="connsiteX11" fmla="*/ 0 w 589824"/>
                <a:gd name="connsiteY11" fmla="*/ 140197 h 901262"/>
                <a:gd name="connsiteX12" fmla="*/ 29379 w 589824"/>
                <a:gd name="connsiteY12" fmla="*/ 11017 h 9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24" h="901262">
                  <a:moveTo>
                    <a:pt x="29379" y="11017"/>
                  </a:moveTo>
                  <a:cubicBezTo>
                    <a:pt x="35133" y="3923"/>
                    <a:pt x="41460" y="0"/>
                    <a:pt x="48102" y="0"/>
                  </a:cubicBezTo>
                  <a:cubicBezTo>
                    <a:pt x="74668" y="0"/>
                    <a:pt x="96204" y="62768"/>
                    <a:pt x="96204" y="140197"/>
                  </a:cubicBezTo>
                  <a:lnTo>
                    <a:pt x="84334" y="223719"/>
                  </a:lnTo>
                  <a:lnTo>
                    <a:pt x="120892" y="256302"/>
                  </a:lnTo>
                  <a:cubicBezTo>
                    <a:pt x="180946" y="315986"/>
                    <a:pt x="258157" y="403036"/>
                    <a:pt x="338291" y="503306"/>
                  </a:cubicBezTo>
                  <a:cubicBezTo>
                    <a:pt x="498557" y="703846"/>
                    <a:pt x="609823" y="881324"/>
                    <a:pt x="586811" y="899715"/>
                  </a:cubicBezTo>
                  <a:cubicBezTo>
                    <a:pt x="563798" y="918107"/>
                    <a:pt x="415221" y="770446"/>
                    <a:pt x="254954" y="569906"/>
                  </a:cubicBezTo>
                  <a:cubicBezTo>
                    <a:pt x="174821" y="469637"/>
                    <a:pt x="106937" y="375132"/>
                    <a:pt x="61964" y="303396"/>
                  </a:cubicBezTo>
                  <a:lnTo>
                    <a:pt x="48952" y="279894"/>
                  </a:lnTo>
                  <a:lnTo>
                    <a:pt x="48102" y="280394"/>
                  </a:lnTo>
                  <a:cubicBezTo>
                    <a:pt x="21536" y="280394"/>
                    <a:pt x="0" y="217626"/>
                    <a:pt x="0" y="140197"/>
                  </a:cubicBezTo>
                  <a:cubicBezTo>
                    <a:pt x="0" y="82125"/>
                    <a:pt x="12114" y="32300"/>
                    <a:pt x="29379" y="1101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57B7AD9-B5E8-4670-A1DE-384291793B32}"/>
                </a:ext>
              </a:extLst>
            </p:cNvPr>
            <p:cNvSpPr/>
            <p:nvPr/>
          </p:nvSpPr>
          <p:spPr>
            <a:xfrm>
              <a:off x="4840789" y="3034189"/>
              <a:ext cx="315682" cy="169528"/>
            </a:xfrm>
            <a:custGeom>
              <a:avLst/>
              <a:gdLst>
                <a:gd name="connsiteX0" fmla="*/ 0 w 623887"/>
                <a:gd name="connsiteY0" fmla="*/ 0 h 335040"/>
                <a:gd name="connsiteX1" fmla="*/ 238125 w 623887"/>
                <a:gd name="connsiteY1" fmla="*/ 309562 h 335040"/>
                <a:gd name="connsiteX2" fmla="*/ 623887 w 623887"/>
                <a:gd name="connsiteY2" fmla="*/ 295275 h 3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3887" h="335040">
                  <a:moveTo>
                    <a:pt x="0" y="0"/>
                  </a:moveTo>
                  <a:cubicBezTo>
                    <a:pt x="67072" y="130175"/>
                    <a:pt x="134144" y="260350"/>
                    <a:pt x="238125" y="309562"/>
                  </a:cubicBezTo>
                  <a:cubicBezTo>
                    <a:pt x="342106" y="358775"/>
                    <a:pt x="482996" y="327025"/>
                    <a:pt x="623887" y="295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91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51</Words>
  <Application>Microsoft Office PowerPoint</Application>
  <PresentationFormat>ワイド画面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游ゴシック</vt:lpstr>
      <vt:lpstr>游ゴシック Light</vt:lpstr>
      <vt:lpstr>游明朝</vt:lpstr>
      <vt:lpstr>Arial</vt:lpstr>
      <vt:lpstr>Arial Black</vt:lpstr>
      <vt:lpstr>Ink Free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CITIUS-Laptop-06</dc:creator>
  <cp:lastModifiedBy>qwe6273</cp:lastModifiedBy>
  <cp:revision>44</cp:revision>
  <dcterms:created xsi:type="dcterms:W3CDTF">2022-01-17T04:05:46Z</dcterms:created>
  <dcterms:modified xsi:type="dcterms:W3CDTF">2022-02-05T08:11:03Z</dcterms:modified>
</cp:coreProperties>
</file>