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3"/>
    <p:sldId id="16140622" r:id="rId5"/>
    <p:sldId id="262" r:id="rId6"/>
    <p:sldId id="263" r:id="rId7"/>
    <p:sldId id="265" r:id="rId8"/>
    <p:sldId id="266" r:id="rId9"/>
    <p:sldId id="267" r:id="rId10"/>
    <p:sldId id="16140624" r:id="rId11"/>
    <p:sldId id="268" r:id="rId12"/>
    <p:sldId id="16140623" r:id="rId13"/>
    <p:sldId id="269" r:id="rId14"/>
    <p:sldId id="259" r:id="rId15"/>
  </p:sldIdLst>
  <p:sldSz cx="12192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showGuides="1">
      <p:cViewPr varScale="1">
        <p:scale>
          <a:sx n="82" d="100"/>
          <a:sy n="82" d="100"/>
        </p:scale>
        <p:origin x="109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14:cpLocks xmlns:a14="http://schemas.microsoft.com/office/drawing/2010/main"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14:cpLocks xmlns:a14="http://schemas.microsoft.com/office/drawing/2010/main"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14:cpLocks xmlns:a14="http://schemas.microsoft.com/office/drawing/2010/main"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14:cpLocks xmlns:a14="http://schemas.microsoft.com/office/drawing/2010/main"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14:cpLocks xmlns:a14="http://schemas.microsoft.com/office/drawing/2010/main"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14:cpLocks xmlns:a14="http://schemas.microsoft.com/office/drawing/2010/main"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14:cpLocks xmlns:a14="http://schemas.microsoft.com/office/drawing/2010/main" noGrp="1" noRot="1" noChangeAspect="1"/>
          </p:cNvSpPr>
          <p:nvPr>
            <p:ph type="sldImg"/>
          </p:nvPr>
        </p:nvSpPr>
        <p:spPr/>
      </p:sp>
      <p:sp>
        <p:nvSpPr>
          <p:cNvPr id="3" name="Notes Placeholder 2"/>
          <p:cNvSpPr>
            <a14:cpLocks xmlns:a14="http://schemas.microsoft.com/office/drawing/2010/main" noGrp="1"/>
          </p:cNvSpPr>
          <p:nvPr>
            <p:ph type="body" idx="1"/>
          </p:nvPr>
        </p:nvSpPr>
        <p:spPr/>
        <p:txBody>
          <a:bodyPr/>
          <a:lstStyle/>
          <a:p>
            <a:endParaRPr lang="en-US" dirty="0"/>
          </a:p>
        </p:txBody>
      </p:sp>
      <p:sp>
        <p:nvSpPr>
          <p:cNvPr id="4" name="Slide Number Placeholder 3"/>
          <p:cNvSpPr>
            <a14:cpLocks xmlns:a14="http://schemas.microsoft.com/office/drawing/2010/main" noGrp="1"/>
          </p:cNvSpPr>
          <p:nvPr>
            <p:ph type="sldNum" sz="quarter" idx="5"/>
          </p:nvPr>
        </p:nvSpPr>
        <p:spPr/>
        <p:txBody>
          <a:bodyPr/>
          <a:lstStyle/>
          <a:p>
            <a:fld id="{17E254F1-4415-47BF-9E91-C5D4B9A33350}"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14:cpLocks xmlns:a14="http://schemas.microsoft.com/office/drawing/2010/main"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14:cpLocks xmlns:a14="http://schemas.microsoft.com/office/drawing/2010/main"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14:cpLocks xmlns:a14="http://schemas.microsoft.com/office/drawing/2010/main" noGrp="1"/>
          </p:cNvSpPr>
          <p:nvPr>
            <p:ph type="dt" sz="half" idx="10"/>
          </p:nvPr>
        </p:nvSpPr>
        <p:spPr/>
        <p:txBody>
          <a:bodyPr/>
          <a:lstStyle/>
          <a:p>
            <a:fld id="{ED291B17-9318-49DB-B28B-6E5994AE9581}"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a:p>
        </p:txBody>
      </p:sp>
      <p:sp>
        <p:nvSpPr>
          <p:cNvPr id="6" name="Slide Number Placeholder 5"/>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14:cpLocks xmlns:a14="http://schemas.microsoft.com/office/drawing/2010/main"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14:cpLocks xmlns:a14="http://schemas.microsoft.com/office/drawing/2010/main" noGrp="1"/>
          </p:cNvSpPr>
          <p:nvPr>
            <p:ph type="dt" sz="half" idx="10"/>
          </p:nvPr>
        </p:nvSpPr>
        <p:spPr/>
        <p:txBody>
          <a:bodyPr/>
          <a:lstStyle/>
          <a:p>
            <a:fld id="{ED291B17-9318-49DB-B28B-6E5994AE9581}"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14:cpLocks xmlns:a14="http://schemas.microsoft.com/office/drawing/2010/main"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14:cpLocks xmlns:a14="http://schemas.microsoft.com/office/drawing/2010/main"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14:cpLocks xmlns:a14="http://schemas.microsoft.com/office/drawing/2010/main" noGrp="1"/>
          </p:cNvSpPr>
          <p:nvPr>
            <p:ph type="dt" sz="half" idx="10"/>
          </p:nvPr>
        </p:nvSpPr>
        <p:spPr/>
        <p:txBody>
          <a:bodyPr/>
          <a:lstStyle/>
          <a:p>
            <a:fld id="{ED291B17-9318-49DB-B28B-6E5994AE9581}"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endParaRPr lang="en-US" sz="8000" baseline="0" dirty="0">
              <a:ln w="3175" cmpd="sng">
                <a:noFill/>
              </a:ln>
              <a:solidFill>
                <a:schemeClr val="accent1">
                  <a:lumMod val="60000"/>
                  <a:lumOff val="40000"/>
                </a:schemeClr>
              </a:solidFill>
              <a:effectLst/>
              <a:latin typeface="Arial" charset="0"/>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charset="0"/>
              </a:rPr>
              <a:t>”</a:t>
            </a:r>
            <a:endParaRPr lang="en-US" dirty="0">
              <a:solidFill>
                <a:schemeClr val="accent1">
                  <a:lumMod val="60000"/>
                  <a:lumOff val="40000"/>
                </a:schemeClr>
              </a:solidFill>
              <a:latin typeface="Arial" charset="0"/>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14:cpLocks xmlns:a14="http://schemas.microsoft.com/office/drawing/2010/main"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14:cpLocks xmlns:a14="http://schemas.microsoft.com/office/drawing/2010/main" noGrp="1"/>
          </p:cNvSpPr>
          <p:nvPr>
            <p:ph type="dt" sz="half" idx="10"/>
          </p:nvPr>
        </p:nvSpPr>
        <p:spPr/>
        <p:txBody>
          <a:bodyPr/>
          <a:lstStyle/>
          <a:p>
            <a:fld id="{ED291B17-9318-49DB-B28B-6E5994AE9581}"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14:cpLocks xmlns:a14="http://schemas.microsoft.com/office/drawing/2010/main"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14:cpLocks xmlns:a14="http://schemas.microsoft.com/office/drawing/2010/main"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14:cpLocks xmlns:a14="http://schemas.microsoft.com/office/drawing/2010/main" noGrp="1"/>
          </p:cNvSpPr>
          <p:nvPr>
            <p:ph type="dt" sz="half" idx="10"/>
          </p:nvPr>
        </p:nvSpPr>
        <p:spPr/>
        <p:txBody>
          <a:bodyPr/>
          <a:lstStyle/>
          <a:p>
            <a:fld id="{ED291B17-9318-49DB-B28B-6E5994AE9581}"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endParaRPr lang="en-US" sz="8000" baseline="0" dirty="0">
              <a:ln w="3175" cmpd="sng">
                <a:noFill/>
              </a:ln>
              <a:solidFill>
                <a:schemeClr val="accent1">
                  <a:lumMod val="60000"/>
                  <a:lumOff val="40000"/>
                </a:schemeClr>
              </a:solidFill>
              <a:effectLst/>
              <a:latin typeface="Arial" charset="0"/>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endParaRPr lang="en-US" sz="8000" baseline="0" dirty="0">
              <a:ln w="3175" cmpd="sng">
                <a:noFill/>
              </a:ln>
              <a:solidFill>
                <a:schemeClr val="accent1">
                  <a:lumMod val="60000"/>
                  <a:lumOff val="40000"/>
                </a:schemeClr>
              </a:solidFill>
              <a:effectLst/>
              <a:latin typeface="Arial" charset="0"/>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14:cpLocks xmlns:a14="http://schemas.microsoft.com/office/drawing/2010/main"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14:cpLocks xmlns:a14="http://schemas.microsoft.com/office/drawing/2010/main"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14:cpLocks xmlns:a14="http://schemas.microsoft.com/office/drawing/2010/main" noGrp="1"/>
          </p:cNvSpPr>
          <p:nvPr>
            <p:ph type="dt" sz="half" idx="10"/>
          </p:nvPr>
        </p:nvSpPr>
        <p:spPr/>
        <p:txBody>
          <a:bodyPr/>
          <a:lstStyle/>
          <a:p>
            <a:fld id="{ED291B17-9318-49DB-B28B-6E5994AE9581}"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a:t>Click to edit Master title style</a:t>
            </a:r>
            <a:endParaRPr lang="en-US" dirty="0"/>
          </a:p>
        </p:txBody>
      </p:sp>
      <p:sp>
        <p:nvSpPr>
          <p:cNvPr id="3" name="Vertical Text Placeholder 2"/>
          <p:cNvSpPr>
            <a14:cpLocks xmlns:a14="http://schemas.microsoft.com/office/drawing/2010/main"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14:cpLocks xmlns:a14="http://schemas.microsoft.com/office/drawing/2010/main" noGrp="1"/>
          </p:cNvSpPr>
          <p:nvPr>
            <p:ph type="dt" sz="half" idx="10"/>
          </p:nvPr>
        </p:nvSpPr>
        <p:spPr/>
        <p:txBody>
          <a:bodyPr/>
          <a:lstStyle/>
          <a:p>
            <a:fld id="{2CED4963-E985-44C4-B8C4-FDD613B7C2F8}"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a:p>
        </p:txBody>
      </p:sp>
      <p:sp>
        <p:nvSpPr>
          <p:cNvPr id="6" name="Slide Number Placeholder 5"/>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14:cpLocks xmlns:a14="http://schemas.microsoft.com/office/drawing/2010/main"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14:cpLocks xmlns:a14="http://schemas.microsoft.com/office/drawing/2010/main"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14:cpLocks xmlns:a14="http://schemas.microsoft.com/office/drawing/2010/main" noGrp="1"/>
          </p:cNvSpPr>
          <p:nvPr>
            <p:ph type="dt" sz="half" idx="10"/>
          </p:nvPr>
        </p:nvSpPr>
        <p:spPr/>
        <p:txBody>
          <a:bodyPr/>
          <a:lstStyle/>
          <a:p>
            <a:fld id="{ED291B17-9318-49DB-B28B-6E5994AE9581}"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a:p>
        </p:txBody>
      </p:sp>
      <p:sp>
        <p:nvSpPr>
          <p:cNvPr id="6" name="Slide Number Placeholder 5"/>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14:cpLocks xmlns:a14="http://schemas.microsoft.com/office/drawing/2010/main"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14:cpLocks xmlns:a14="http://schemas.microsoft.com/office/drawing/2010/main" noGrp="1"/>
          </p:cNvSpPr>
          <p:nvPr>
            <p:ph type="dt" sz="half" idx="10"/>
          </p:nvPr>
        </p:nvSpPr>
        <p:spPr/>
        <p:txBody>
          <a:bodyPr/>
          <a:lstStyle/>
          <a:p>
            <a:fld id="{78DD82B9-B8EE-4375-B6FF-88FA6ABB15D9}"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14:cpLocks xmlns:a14="http://schemas.microsoft.com/office/drawing/2010/main"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14:cpLocks xmlns:a14="http://schemas.microsoft.com/office/drawing/2010/main" noGrp="1"/>
          </p:cNvSpPr>
          <p:nvPr>
            <p:ph type="dt" sz="half" idx="10"/>
          </p:nvPr>
        </p:nvSpPr>
        <p:spPr/>
        <p:txBody>
          <a:bodyPr/>
          <a:lstStyle/>
          <a:p>
            <a:fld id="{B2497495-0637-405E-AE64-5CC7506D51F5}" type="datetime1">
              <a:rPr lang="en-US" smtClean="0"/>
            </a:fld>
            <a:endParaRPr lang="en-US"/>
          </a:p>
        </p:txBody>
      </p:sp>
      <p:sp>
        <p:nvSpPr>
          <p:cNvPr id="5" name="Footer Placeholder 4"/>
          <p:cNvSpPr>
            <a14:cpLocks xmlns:a14="http://schemas.microsoft.com/office/drawing/2010/main" noGrp="1"/>
          </p:cNvSpPr>
          <p:nvPr>
            <p:ph type="ftr" sz="quarter" idx="11"/>
          </p:nvPr>
        </p:nvSpPr>
        <p:spPr/>
        <p:txBody>
          <a:bodyPr/>
          <a:lstStyle/>
          <a:p>
            <a:endParaRPr lang="en-US"/>
          </a:p>
        </p:txBody>
      </p:sp>
      <p:sp>
        <p:nvSpPr>
          <p:cNvPr id="6" name="Slide Number Placeholder 5"/>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a:t>Click to edit Master title style</a:t>
            </a:r>
            <a:endParaRPr lang="en-US" dirty="0"/>
          </a:p>
        </p:txBody>
      </p:sp>
      <p:sp>
        <p:nvSpPr>
          <p:cNvPr id="3" name="Content Placeholder 2"/>
          <p:cNvSpPr>
            <a14:cpLocks xmlns:a14="http://schemas.microsoft.com/office/drawing/2010/main"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14:cpLocks xmlns:a14="http://schemas.microsoft.com/office/drawing/2010/main"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14:cpLocks xmlns:a14="http://schemas.microsoft.com/office/drawing/2010/main" noGrp="1"/>
          </p:cNvSpPr>
          <p:nvPr>
            <p:ph type="dt" sz="half" idx="10"/>
          </p:nvPr>
        </p:nvSpPr>
        <p:spPr/>
        <p:txBody>
          <a:bodyPr/>
          <a:lstStyle/>
          <a:p>
            <a:fld id="{7BFFD690-9426-415D-8B65-26881E07B2D4}" type="datetime1">
              <a:rPr lang="en-US" smtClean="0"/>
            </a:fld>
            <a:endParaRPr lang="en-US"/>
          </a:p>
        </p:txBody>
      </p:sp>
      <p:sp>
        <p:nvSpPr>
          <p:cNvPr id="6" name="Footer Placeholder 5"/>
          <p:cNvSpPr>
            <a14:cpLocks xmlns:a14="http://schemas.microsoft.com/office/drawing/2010/main" noGrp="1"/>
          </p:cNvSpPr>
          <p:nvPr>
            <p:ph type="ftr" sz="quarter" idx="11"/>
          </p:nvPr>
        </p:nvSpPr>
        <p:spPr/>
        <p:txBody>
          <a:bodyPr/>
          <a:lstStyle/>
          <a:p>
            <a:endParaRPr lang="en-US"/>
          </a:p>
        </p:txBody>
      </p:sp>
      <p:sp>
        <p:nvSpPr>
          <p:cNvPr id="7" name="Slide Number Placeholder 6"/>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lvl1pPr>
              <a:defRPr/>
            </a:lvl1pPr>
          </a:lstStyle>
          <a:p>
            <a:r>
              <a:rPr lang="en-US"/>
              <a:t>Click to edit Master title style</a:t>
            </a:r>
            <a:endParaRPr lang="en-US" dirty="0"/>
          </a:p>
        </p:txBody>
      </p:sp>
      <p:sp>
        <p:nvSpPr>
          <p:cNvPr id="3" name="Text Placeholder 2"/>
          <p:cNvSpPr>
            <a14:cpLocks xmlns:a14="http://schemas.microsoft.com/office/drawing/2010/main"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14:cpLocks xmlns:a14="http://schemas.microsoft.com/office/drawing/2010/main"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14:cpLocks xmlns:a14="http://schemas.microsoft.com/office/drawing/2010/main"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14:cpLocks xmlns:a14="http://schemas.microsoft.com/office/drawing/2010/main"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14:cpLocks xmlns:a14="http://schemas.microsoft.com/office/drawing/2010/main" noGrp="1"/>
          </p:cNvSpPr>
          <p:nvPr>
            <p:ph type="dt" sz="half" idx="10"/>
          </p:nvPr>
        </p:nvSpPr>
        <p:spPr/>
        <p:txBody>
          <a:bodyPr/>
          <a:lstStyle/>
          <a:p>
            <a:fld id="{04C4989A-474C-40DE-95B9-011C28B71673}" type="datetime1">
              <a:rPr lang="en-US" smtClean="0"/>
            </a:fld>
            <a:endParaRPr lang="en-US"/>
          </a:p>
        </p:txBody>
      </p:sp>
      <p:sp>
        <p:nvSpPr>
          <p:cNvPr id="8" name="Footer Placeholder 7"/>
          <p:cNvSpPr>
            <a14:cpLocks xmlns:a14="http://schemas.microsoft.com/office/drawing/2010/main" noGrp="1"/>
          </p:cNvSpPr>
          <p:nvPr>
            <p:ph type="ftr" sz="quarter" idx="11"/>
          </p:nvPr>
        </p:nvSpPr>
        <p:spPr/>
        <p:txBody>
          <a:bodyPr/>
          <a:lstStyle/>
          <a:p>
            <a:endParaRPr lang="en-US"/>
          </a:p>
        </p:txBody>
      </p:sp>
      <p:sp>
        <p:nvSpPr>
          <p:cNvPr id="9" name="Slide Number Placeholder 8"/>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14:cpLocks xmlns:a14="http://schemas.microsoft.com/office/drawing/2010/main" noGrp="1"/>
          </p:cNvSpPr>
          <p:nvPr>
            <p:ph type="dt" sz="half" idx="10"/>
          </p:nvPr>
        </p:nvSpPr>
        <p:spPr/>
        <p:txBody>
          <a:bodyPr/>
          <a:lstStyle/>
          <a:p>
            <a:fld id="{5DB4ED54-5B5E-4A04-93D3-5772E3CE3818}" type="datetime1">
              <a:rPr lang="en-US" smtClean="0"/>
            </a:fld>
            <a:endParaRPr lang="en-US"/>
          </a:p>
        </p:txBody>
      </p:sp>
      <p:sp>
        <p:nvSpPr>
          <p:cNvPr id="4" name="Footer Placeholder 3"/>
          <p:cNvSpPr>
            <a14:cpLocks xmlns:a14="http://schemas.microsoft.com/office/drawing/2010/main" noGrp="1"/>
          </p:cNvSpPr>
          <p:nvPr>
            <p:ph type="ftr" sz="quarter" idx="11"/>
          </p:nvPr>
        </p:nvSpPr>
        <p:spPr/>
        <p:txBody>
          <a:bodyPr/>
          <a:lstStyle/>
          <a:p>
            <a:endParaRPr lang="en-US"/>
          </a:p>
        </p:txBody>
      </p:sp>
      <p:sp>
        <p:nvSpPr>
          <p:cNvPr id="5" name="Slide Number Placeholder 4"/>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14:cpLocks xmlns:a14="http://schemas.microsoft.com/office/drawing/2010/main" noGrp="1"/>
          </p:cNvSpPr>
          <p:nvPr>
            <p:ph type="dt" sz="half" idx="10"/>
          </p:nvPr>
        </p:nvSpPr>
        <p:spPr/>
        <p:txBody>
          <a:bodyPr/>
          <a:lstStyle/>
          <a:p>
            <a:fld id="{4EDE50D6-574B-40AF-946F-D52A04ADE379}" type="datetime1">
              <a:rPr lang="en-US" smtClean="0"/>
            </a:fld>
            <a:endParaRPr lang="en-US"/>
          </a:p>
        </p:txBody>
      </p:sp>
      <p:sp>
        <p:nvSpPr>
          <p:cNvPr id="3" name="Footer Placeholder 2"/>
          <p:cNvSpPr>
            <a14:cpLocks xmlns:a14="http://schemas.microsoft.com/office/drawing/2010/main" noGrp="1"/>
          </p:cNvSpPr>
          <p:nvPr>
            <p:ph type="ftr" sz="quarter" idx="11"/>
          </p:nvPr>
        </p:nvSpPr>
        <p:spPr/>
        <p:txBody>
          <a:bodyPr/>
          <a:lstStyle/>
          <a:p>
            <a:endParaRPr lang="en-US"/>
          </a:p>
        </p:txBody>
      </p:sp>
      <p:sp>
        <p:nvSpPr>
          <p:cNvPr id="4" name="Slide Number Placeholder 3"/>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14:cpLocks xmlns:a14="http://schemas.microsoft.com/office/drawing/2010/main"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14:cpLocks xmlns:a14="http://schemas.microsoft.com/office/drawing/2010/main"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14:cpLocks xmlns:a14="http://schemas.microsoft.com/office/drawing/2010/main" noGrp="1"/>
          </p:cNvSpPr>
          <p:nvPr>
            <p:ph type="dt" sz="half" idx="10"/>
          </p:nvPr>
        </p:nvSpPr>
        <p:spPr/>
        <p:txBody>
          <a:bodyPr/>
          <a:lstStyle/>
          <a:p>
            <a:fld id="{D82884F1-FFEA-405F-9602-3DCA865EDA4E}" type="datetime1">
              <a:rPr lang="en-US" smtClean="0"/>
            </a:fld>
            <a:endParaRPr lang="en-US"/>
          </a:p>
        </p:txBody>
      </p:sp>
      <p:sp>
        <p:nvSpPr>
          <p:cNvPr id="6" name="Footer Placeholder 5"/>
          <p:cNvSpPr>
            <a14:cpLocks xmlns:a14="http://schemas.microsoft.com/office/drawing/2010/main" noGrp="1"/>
          </p:cNvSpPr>
          <p:nvPr>
            <p:ph type="ftr" sz="quarter" idx="11"/>
          </p:nvPr>
        </p:nvSpPr>
        <p:spPr/>
        <p:txBody>
          <a:bodyPr/>
          <a:lstStyle/>
          <a:p>
            <a:endParaRPr lang="en-US"/>
          </a:p>
        </p:txBody>
      </p:sp>
      <p:sp>
        <p:nvSpPr>
          <p:cNvPr id="7" name="Slide Number Placeholder 6"/>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14:cpLocks xmlns:a14="http://schemas.microsoft.com/office/drawing/2010/main"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14:cpLocks xmlns:a14="http://schemas.microsoft.com/office/drawing/2010/main"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14:cpLocks xmlns:a14="http://schemas.microsoft.com/office/drawing/2010/main" noGrp="1"/>
          </p:cNvSpPr>
          <p:nvPr>
            <p:ph type="dt" sz="half" idx="10"/>
          </p:nvPr>
        </p:nvSpPr>
        <p:spPr/>
        <p:txBody>
          <a:bodyPr/>
          <a:lstStyle/>
          <a:p>
            <a:fld id="{7E18DB4A-8810-4A10-AD5C-D5E2C667F5B3}" type="datetime1">
              <a:rPr lang="en-US" smtClean="0"/>
            </a:fld>
            <a:endParaRPr lang="en-US"/>
          </a:p>
        </p:txBody>
      </p:sp>
      <p:sp>
        <p:nvSpPr>
          <p:cNvPr id="6" name="Footer Placeholder 5"/>
          <p:cNvSpPr>
            <a14:cpLocks xmlns:a14="http://schemas.microsoft.com/office/drawing/2010/main" noGrp="1"/>
          </p:cNvSpPr>
          <p:nvPr>
            <p:ph type="ftr" sz="quarter" idx="11"/>
          </p:nvPr>
        </p:nvSpPr>
        <p:spPr/>
        <p:txBody>
          <a:bodyPr/>
          <a:lstStyle/>
          <a:p>
            <a:pPr algn="l"/>
            <a:endParaRPr lang="en-US"/>
          </a:p>
        </p:txBody>
      </p:sp>
      <p:sp>
        <p:nvSpPr>
          <p:cNvPr id="7" name="Slide Number Placeholder 6"/>
          <p:cNvSpPr>
            <a14:cpLocks xmlns:a14="http://schemas.microsoft.com/office/drawing/2010/main"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1.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14:cpLocks xmlns:a14="http://schemas.microsoft.com/office/drawing/2010/main"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14:cpLocks xmlns:a14="http://schemas.microsoft.com/office/drawing/2010/main"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14:cpLocks xmlns:a14="http://schemas.microsoft.com/office/drawing/2010/main"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fld>
            <a:endParaRPr lang="en-US"/>
          </a:p>
        </p:txBody>
      </p:sp>
      <p:sp>
        <p:nvSpPr>
          <p:cNvPr id="5" name="Footer Placeholder 4"/>
          <p:cNvSpPr>
            <a14:cpLocks xmlns:a14="http://schemas.microsoft.com/office/drawing/2010/main"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14:cpLocks xmlns:a14="http://schemas.microsoft.com/office/drawing/2010/main"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7"/>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charset="0"/>
                <a:cs typeface="Arial" charset="0"/>
              </a:rPr>
              <a:t>Project on phishing URL detector</a:t>
            </a:r>
            <a:endParaRPr lang="en-US" b="1" dirty="0">
              <a:solidFill>
                <a:schemeClr val="accent1"/>
              </a:solidFill>
              <a:latin typeface="Arial" charset="0"/>
              <a:cs typeface="Arial"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charset="0"/>
                <a:cs typeface="Arial" charset="0"/>
              </a:rPr>
              <a:t>NAAN MUDHALVAN PROJECT</a:t>
            </a:r>
            <a:endParaRPr lang="en-US" sz="3200" b="1" dirty="0">
              <a:solidFill>
                <a:schemeClr val="accent1">
                  <a:lumMod val="75000"/>
                </a:schemeClr>
              </a:solidFill>
              <a:latin typeface="Arial" charset="0"/>
              <a:cs typeface="Arial" charset="0"/>
            </a:endParaRPr>
          </a:p>
        </p:txBody>
      </p:sp>
      <p:sp>
        <p:nvSpPr>
          <p:cNvPr id="4" name="TextBox 3"/>
          <p:cNvSpPr txBox="1"/>
          <p:nvPr/>
        </p:nvSpPr>
        <p:spPr>
          <a:xfrm>
            <a:off x="2072671" y="3349256"/>
            <a:ext cx="8046657" cy="252984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charset="0"/>
                <a:cs typeface="Arial" charset="0"/>
              </a:rPr>
              <a:t>Presented By:</a:t>
            </a:r>
            <a:endParaRPr lang="en-US" sz="3000" b="1" dirty="0">
              <a:solidFill>
                <a:schemeClr val="accent1">
                  <a:lumMod val="75000"/>
                </a:schemeClr>
              </a:solidFill>
              <a:latin typeface="Arial" charset="0"/>
              <a:cs typeface="Arial" charset="0"/>
            </a:endParaRPr>
          </a:p>
          <a:p>
            <a:endParaRPr lang="en-US" sz="3000" b="1" dirty="0">
              <a:solidFill>
                <a:schemeClr val="accent1">
                  <a:lumMod val="75000"/>
                </a:schemeClr>
              </a:solidFill>
              <a:latin typeface="Arial" charset="0"/>
              <a:cs typeface="Arial" charset="0"/>
            </a:endParaRPr>
          </a:p>
          <a:p>
            <a:r>
              <a:rPr lang="en-US" sz="2500" b="1" dirty="0">
                <a:solidFill>
                  <a:schemeClr val="tx2">
                    <a:lumMod val="60000"/>
                    <a:lumOff val="40000"/>
                  </a:schemeClr>
                </a:solidFill>
                <a:latin typeface="Arial" charset="0"/>
                <a:cs typeface="Arial" charset="0"/>
              </a:rPr>
              <a:t>Name: Mohamed </a:t>
            </a:r>
            <a:r>
              <a:rPr lang="en-AU" altLang="en-US" sz="2500" b="1" dirty="0">
                <a:solidFill>
                  <a:schemeClr val="tx2">
                    <a:lumMod val="60000"/>
                    <a:lumOff val="40000"/>
                  </a:schemeClr>
                </a:solidFill>
                <a:latin typeface="Arial" charset="0"/>
                <a:cs typeface="Arial" charset="0"/>
              </a:rPr>
              <a:t>Rilwan S</a:t>
            </a:r>
            <a:endParaRPr lang="en-AU" altLang="en-US" sz="2500" b="1" dirty="0">
              <a:solidFill>
                <a:schemeClr val="tx2">
                  <a:lumMod val="60000"/>
                  <a:lumOff val="40000"/>
                </a:schemeClr>
              </a:solidFill>
              <a:latin typeface="Arial" charset="0"/>
              <a:cs typeface="Arial" charset="0"/>
            </a:endParaRPr>
          </a:p>
          <a:p>
            <a:r>
              <a:rPr lang="en-US" sz="2500" b="1" dirty="0">
                <a:solidFill>
                  <a:schemeClr val="tx2">
                    <a:lumMod val="60000"/>
                    <a:lumOff val="40000"/>
                  </a:schemeClr>
                </a:solidFill>
                <a:latin typeface="Arial" charset="0"/>
                <a:cs typeface="Arial" charset="0"/>
              </a:rPr>
              <a:t>College Name: Aalim Muhammed Salegh College of Engineering</a:t>
            </a:r>
            <a:endParaRPr lang="en-US" sz="2500" b="1" dirty="0">
              <a:solidFill>
                <a:schemeClr val="tx2">
                  <a:lumMod val="60000"/>
                  <a:lumOff val="40000"/>
                </a:schemeClr>
              </a:solidFill>
              <a:latin typeface="Arial" charset="0"/>
              <a:cs typeface="Arial" charset="0"/>
            </a:endParaRPr>
          </a:p>
          <a:p>
            <a:r>
              <a:rPr lang="en-US" sz="2500" b="1" dirty="0">
                <a:solidFill>
                  <a:schemeClr val="tx2">
                    <a:lumMod val="60000"/>
                    <a:lumOff val="40000"/>
                  </a:schemeClr>
                </a:solidFill>
                <a:latin typeface="Arial" charset="0"/>
                <a:cs typeface="Arial" charset="0"/>
              </a:rPr>
              <a:t>Department: Information Technology (</a:t>
            </a:r>
            <a:r>
              <a:rPr lang="en-US" sz="2500" b="1" dirty="0" err="1">
                <a:solidFill>
                  <a:schemeClr val="tx2">
                    <a:lumMod val="60000"/>
                    <a:lumOff val="40000"/>
                  </a:schemeClr>
                </a:solidFill>
                <a:latin typeface="Arial" charset="0"/>
                <a:cs typeface="Arial" charset="0"/>
              </a:rPr>
              <a:t>B.Tech</a:t>
            </a:r>
            <a:r>
              <a:rPr lang="en-US" sz="2500" b="1" dirty="0">
                <a:solidFill>
                  <a:schemeClr val="tx2">
                    <a:lumMod val="60000"/>
                    <a:lumOff val="40000"/>
                  </a:schemeClr>
                </a:solidFill>
                <a:latin typeface="Arial" charset="0"/>
                <a:cs typeface="Arial" charset="0"/>
              </a:rPr>
              <a:t> – IT)</a:t>
            </a:r>
            <a:endParaRPr lang="en-US" sz="2500" b="1" dirty="0">
              <a:solidFill>
                <a:schemeClr val="tx2">
                  <a:lumMod val="60000"/>
                  <a:lumOff val="40000"/>
                </a:schemeClr>
              </a:solidFill>
              <a:latin typeface="Arial" charset="0"/>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14:cpLocks xmlns:a14="http://schemas.microsoft.com/office/drawing/2010/main"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charset="0"/>
                <a:ea typeface="+mn-lt"/>
                <a:cs typeface="Arial"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charset="0"/>
              <a:cs typeface="Arial" charset="0"/>
            </a:endParaRPr>
          </a:p>
        </p:txBody>
      </p:sp>
      <p:sp>
        <p:nvSpPr>
          <p:cNvPr id="5" name="Title 4"/>
          <p:cNvSpPr txBox="1"/>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charset="0"/>
                <a:cs typeface="Arial" charset="0"/>
              </a:rPr>
              <a:t>Future scope</a:t>
            </a:r>
            <a:endParaRPr lang="en-US" sz="4400" b="1" dirty="0">
              <a:solidFill>
                <a:schemeClr val="accent1"/>
              </a:solidFill>
              <a:latin typeface="Arial" charset="0"/>
              <a:cs typeface="Arial" charset="0"/>
            </a:endParaRPr>
          </a:p>
        </p:txBody>
      </p:sp>
      <p:sp>
        <p:nvSpPr>
          <p:cNvPr id="2" name="Rectangle 1"/>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14:cpLocks xmlns:a14="http://schemas.microsoft.com/office/drawing/2010/main" noGrp="1"/>
          </p:cNvSpPr>
          <p:nvPr>
            <p:ph type="title"/>
          </p:nvPr>
        </p:nvSpPr>
        <p:spPr>
          <a:xfrm>
            <a:off x="827604" y="598909"/>
            <a:ext cx="11029616" cy="530296"/>
          </a:xfrm>
        </p:spPr>
        <p:txBody>
          <a:bodyPr>
            <a:noAutofit/>
          </a:bodyPr>
          <a:lstStyle/>
          <a:p>
            <a:r>
              <a:rPr lang="en-US" sz="3300" b="1" dirty="0">
                <a:solidFill>
                  <a:schemeClr val="accent1"/>
                </a:solidFill>
                <a:latin typeface="Arial" charset="0"/>
                <a:ea typeface="+mj-lt"/>
                <a:cs typeface="Arial" charset="0"/>
              </a:rPr>
              <a:t>REFERENCES</a:t>
            </a:r>
            <a:endParaRPr lang="en-US" sz="3300" dirty="0"/>
          </a:p>
        </p:txBody>
      </p:sp>
      <p:sp>
        <p:nvSpPr>
          <p:cNvPr id="2" name="Content Placeholder 1"/>
          <p:cNvSpPr>
            <a14:cpLocks xmlns:a14="http://schemas.microsoft.com/office/drawing/2010/main"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charset="0"/>
                <a:ea typeface="+mn-lt"/>
                <a:cs typeface="Arial" charset="0"/>
              </a:rPr>
              <a:t>Safa Alrefaai; Ghina Özdemir; Afnan Mohamed (2022). "Detecting Phishing Websites Using Machine Learning." IEEE Human-Computer Interaction, Optimization and Robotic Applications (HORA)</a:t>
            </a:r>
            <a:endParaRPr lang="en-IN" sz="2500" dirty="0">
              <a:solidFill>
                <a:srgbClr val="0F0F0F"/>
              </a:solidFill>
              <a:latin typeface="Arial" charset="0"/>
              <a:ea typeface="+mn-lt"/>
              <a:cs typeface="Arial" charset="0"/>
            </a:endParaRPr>
          </a:p>
          <a:p>
            <a:pPr marL="305435" indent="-305435"/>
            <a:r>
              <a:rPr lang="en-IN" sz="2500" dirty="0">
                <a:solidFill>
                  <a:srgbClr val="0F0F0F"/>
                </a:solidFill>
                <a:latin typeface="Arial" charset="0"/>
                <a:ea typeface="+mn-lt"/>
                <a:cs typeface="Arial" charset="0"/>
              </a:rPr>
              <a:t>C. Rajeswary;  M. Thirumaran  "Comprehensive Survey of Automated Website Phishing Detection Techniques." IEEE Sustainable Computing and Data Communication Systems (ICSCDS)</a:t>
            </a:r>
            <a:endParaRPr lang="en-IN" sz="2500" dirty="0">
              <a:solidFill>
                <a:srgbClr val="0F0F0F"/>
              </a:solidFill>
              <a:latin typeface="Arial" charset="0"/>
              <a:ea typeface="+mn-lt"/>
              <a:cs typeface="Arial" charset="0"/>
            </a:endParaRPr>
          </a:p>
          <a:p>
            <a:pPr marL="305435" indent="-305435"/>
            <a:r>
              <a:rPr lang="en-US" sz="2500" dirty="0">
                <a:solidFill>
                  <a:srgbClr val="0F0F0F"/>
                </a:solidFill>
                <a:latin typeface="Arial" charset="0"/>
                <a:ea typeface="+mn-lt"/>
                <a:cs typeface="Arial" charset="0"/>
              </a:rPr>
              <a:t>Python Software Foundation , Python Programming Language. Retrieved from https://www.python.org/</a:t>
            </a:r>
            <a:endParaRPr lang="en-IN" sz="2500" dirty="0">
              <a:solidFill>
                <a:srgbClr val="0F0F0F"/>
              </a:solidFill>
              <a:latin typeface="Arial" charset="0"/>
              <a:ea typeface="+mn-lt"/>
              <a:cs typeface="Arial" charset="0"/>
            </a:endParaRPr>
          </a:p>
        </p:txBody>
      </p:sp>
      <p:sp>
        <p:nvSpPr>
          <p:cNvPr id="3" name="Rectangle 2"/>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14:cpLocks xmlns:a14="http://schemas.microsoft.com/office/drawing/2010/main"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charset="0"/>
                <a:cs typeface="Arial" charset="0"/>
              </a:rPr>
              <a:t>THANK YOU!!</a:t>
            </a:r>
            <a:endParaRPr lang="en-US" sz="5000" b="1" dirty="0">
              <a:solidFill>
                <a:srgbClr val="002060"/>
              </a:solidFill>
              <a:latin typeface="Arial" charset="0"/>
              <a:cs typeface="Arial" charset="0"/>
            </a:endParaRPr>
          </a:p>
        </p:txBody>
      </p:sp>
      <p:sp>
        <p:nvSpPr>
          <p:cNvPr id="2" name="Rectangle 1"/>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849573" y="558468"/>
            <a:ext cx="10515600" cy="1325563"/>
          </a:xfrm>
        </p:spPr>
        <p:txBody>
          <a:bodyPr>
            <a:normAutofit/>
          </a:bodyPr>
          <a:lstStyle/>
          <a:p>
            <a:r>
              <a:rPr lang="en-US" sz="3300" b="1" dirty="0">
                <a:solidFill>
                  <a:srgbClr val="002060"/>
                </a:solidFill>
                <a:latin typeface="Arial" charset="0"/>
                <a:cs typeface="Arial" charset="0"/>
              </a:rPr>
              <a:t>OUTLINE</a:t>
            </a:r>
            <a:endParaRPr lang="en-US" sz="3300" b="1" dirty="0">
              <a:solidFill>
                <a:srgbClr val="002060"/>
              </a:solidFill>
              <a:latin typeface="Arial" charset="0"/>
              <a:cs typeface="Arial" charset="0"/>
            </a:endParaRPr>
          </a:p>
        </p:txBody>
      </p:sp>
      <p:sp>
        <p:nvSpPr>
          <p:cNvPr id="3" name="Content Placeholder 2"/>
          <p:cNvSpPr>
            <a14:cpLocks xmlns:a14="http://schemas.microsoft.com/office/drawing/2010/main"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charset="0"/>
                <a:ea typeface="+mn-lt"/>
                <a:cs typeface="Arial" charset="0"/>
              </a:rPr>
              <a:t>  </a:t>
            </a:r>
            <a:endParaRPr lang="en-US" dirty="0">
              <a:latin typeface="Arial" charset="0"/>
              <a:cs typeface="Arial" charset="0"/>
            </a:endParaRPr>
          </a:p>
          <a:p>
            <a:pPr marL="305435" indent="-305435"/>
            <a:r>
              <a:rPr lang="en-US" sz="2500" b="1" dirty="0">
                <a:latin typeface="Arial" charset="0"/>
                <a:ea typeface="+mn-lt"/>
                <a:cs typeface="Arial" charset="0"/>
              </a:rPr>
              <a:t>Problem Statement </a:t>
            </a:r>
            <a:endParaRPr lang="en-US" sz="2500" dirty="0">
              <a:latin typeface="Arial" charset="0"/>
              <a:cs typeface="Arial" charset="0"/>
            </a:endParaRPr>
          </a:p>
          <a:p>
            <a:pPr marL="305435" indent="-305435"/>
            <a:r>
              <a:rPr lang="en-US" sz="2500" b="1" dirty="0">
                <a:latin typeface="Arial" charset="0"/>
                <a:ea typeface="+mn-lt"/>
                <a:cs typeface="Arial" charset="0"/>
              </a:rPr>
              <a:t>Proposed Solution</a:t>
            </a:r>
            <a:endParaRPr lang="en-US" sz="2500" dirty="0">
              <a:latin typeface="Arial" charset="0"/>
              <a:cs typeface="Arial" charset="0"/>
            </a:endParaRPr>
          </a:p>
          <a:p>
            <a:pPr marL="305435" indent="-305435"/>
            <a:r>
              <a:rPr lang="en-US" sz="2500" b="1" dirty="0">
                <a:latin typeface="Arial" charset="0"/>
                <a:ea typeface="+mn-lt"/>
                <a:cs typeface="Calibri"/>
              </a:rPr>
              <a:t>System </a:t>
            </a:r>
            <a:r>
              <a:rPr lang="en-US" sz="2500" b="1" dirty="0">
                <a:latin typeface="Arial" charset="0"/>
                <a:ea typeface="+mn-lt"/>
                <a:cs typeface="+mn-lt"/>
              </a:rPr>
              <a:t>Development Approach</a:t>
            </a:r>
            <a:endParaRPr lang="en-US" sz="2500" dirty="0">
              <a:latin typeface="Arial" charset="0"/>
              <a:ea typeface="+mn-lt"/>
              <a:cs typeface="+mn-lt"/>
            </a:endParaRPr>
          </a:p>
          <a:p>
            <a:pPr marL="305435" indent="-305435"/>
            <a:r>
              <a:rPr lang="en-US" sz="2500" b="1" dirty="0">
                <a:latin typeface="Arial" charset="0"/>
                <a:ea typeface="+mn-lt"/>
                <a:cs typeface="+mn-lt"/>
              </a:rPr>
              <a:t>Algorithm &amp; Deployment  </a:t>
            </a:r>
            <a:endParaRPr lang="en-US" sz="2500" dirty="0">
              <a:latin typeface="Arial" charset="0"/>
              <a:cs typeface="Calibri"/>
            </a:endParaRPr>
          </a:p>
          <a:p>
            <a:pPr marL="305435" indent="-305435"/>
            <a:r>
              <a:rPr lang="en-US" sz="2500" b="1" dirty="0">
                <a:latin typeface="Arial" charset="0"/>
                <a:ea typeface="+mn-lt"/>
                <a:cs typeface="Arial" charset="0"/>
              </a:rPr>
              <a:t>Result </a:t>
            </a:r>
            <a:endParaRPr lang="en-US" sz="2500" b="1" dirty="0">
              <a:latin typeface="Arial" charset="0"/>
              <a:ea typeface="+mn-lt"/>
              <a:cs typeface="Arial" charset="0"/>
            </a:endParaRPr>
          </a:p>
          <a:p>
            <a:pPr marL="305435" indent="-305435"/>
            <a:r>
              <a:rPr lang="en-US" sz="2500" b="1" dirty="0">
                <a:latin typeface="Arial" charset="0"/>
                <a:ea typeface="+mn-lt"/>
                <a:cs typeface="Arial" charset="0"/>
              </a:rPr>
              <a:t>Conclusion</a:t>
            </a:r>
            <a:endParaRPr lang="en-US" sz="2500" dirty="0">
              <a:latin typeface="Arial" charset="0"/>
              <a:cs typeface="Arial" charset="0"/>
            </a:endParaRPr>
          </a:p>
          <a:p>
            <a:pPr marL="305435" indent="-305435"/>
            <a:r>
              <a:rPr lang="en-US" sz="2500" b="1" dirty="0">
                <a:latin typeface="Arial" charset="0"/>
                <a:ea typeface="+mn-lt"/>
                <a:cs typeface="Arial" charset="0"/>
              </a:rPr>
              <a:t>Future Scope</a:t>
            </a:r>
            <a:endParaRPr lang="en-US" sz="2500" b="1" dirty="0">
              <a:latin typeface="Arial" charset="0"/>
              <a:ea typeface="+mn-lt"/>
              <a:cs typeface="Arial" charset="0"/>
            </a:endParaRPr>
          </a:p>
          <a:p>
            <a:pPr marL="305435" indent="-305435"/>
            <a:r>
              <a:rPr lang="en-US" sz="2500" b="1" dirty="0">
                <a:latin typeface="Arial" charset="0"/>
                <a:ea typeface="+mn-lt"/>
                <a:cs typeface="Arial" charset="0"/>
              </a:rPr>
              <a:t>References</a:t>
            </a:r>
            <a:endParaRPr lang="en-US" sz="2500" dirty="0">
              <a:latin typeface="Arial" charset="0"/>
              <a:cs typeface="Arial" charset="0"/>
            </a:endParaRPr>
          </a:p>
          <a:p>
            <a:pPr marL="305435" indent="-305435"/>
            <a:endParaRPr lang="en-US" dirty="0">
              <a:latin typeface="Arial" charset="0"/>
              <a:cs typeface="Arial" charset="0"/>
            </a:endParaRPr>
          </a:p>
        </p:txBody>
      </p:sp>
      <p:sp>
        <p:nvSpPr>
          <p:cNvPr id="5" name="Rectangle 4"/>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14:cpLocks xmlns:a14="http://schemas.microsoft.com/office/drawing/2010/main" noGrp="1"/>
          </p:cNvSpPr>
          <p:nvPr>
            <p:ph type="title"/>
          </p:nvPr>
        </p:nvSpPr>
        <p:spPr>
          <a:xfrm>
            <a:off x="581193" y="743844"/>
            <a:ext cx="11029616" cy="530296"/>
          </a:xfrm>
        </p:spPr>
        <p:txBody>
          <a:bodyPr>
            <a:noAutofit/>
          </a:bodyPr>
          <a:lstStyle/>
          <a:p>
            <a:r>
              <a:rPr lang="en-US" sz="3300" b="1" dirty="0">
                <a:latin typeface="Arial" charset="0"/>
                <a:cs typeface="Arial" charset="0"/>
              </a:rPr>
              <a:t>PROBLEM</a:t>
            </a:r>
            <a:r>
              <a:rPr lang="en-US" sz="3300" b="1" dirty="0">
                <a:solidFill>
                  <a:schemeClr val="accent1"/>
                </a:solidFill>
                <a:latin typeface="Arial" charset="0"/>
                <a:cs typeface="Arial" charset="0"/>
              </a:rPr>
              <a:t> STATEMENT</a:t>
            </a:r>
            <a:endParaRPr lang="en-US" sz="3300" dirty="0"/>
          </a:p>
        </p:txBody>
      </p:sp>
      <p:sp>
        <p:nvSpPr>
          <p:cNvPr id="2" name="Content Placeholder 1"/>
          <p:cNvSpPr>
            <a14:cpLocks xmlns:a14="http://schemas.microsoft.com/office/drawing/2010/main"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charset="0"/>
                <a:ea typeface="+mn-lt"/>
                <a:cs typeface="Arial"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charset="0"/>
              <a:cs typeface="Arial" charset="0"/>
            </a:endParaRPr>
          </a:p>
        </p:txBody>
      </p:sp>
      <p:sp>
        <p:nvSpPr>
          <p:cNvPr id="3" name="Rectangle 2"/>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14:cpLocks xmlns:a14="http://schemas.microsoft.com/office/drawing/2010/main" noGrp="1"/>
          </p:cNvSpPr>
          <p:nvPr>
            <p:ph type="title"/>
          </p:nvPr>
        </p:nvSpPr>
        <p:spPr>
          <a:xfrm>
            <a:off x="581192" y="574903"/>
            <a:ext cx="11029616" cy="530296"/>
          </a:xfrm>
        </p:spPr>
        <p:txBody>
          <a:bodyPr>
            <a:noAutofit/>
          </a:bodyPr>
          <a:lstStyle/>
          <a:p>
            <a:r>
              <a:rPr lang="en-US" sz="3300" b="1" dirty="0">
                <a:solidFill>
                  <a:schemeClr val="accent1"/>
                </a:solidFill>
                <a:latin typeface="Arial" charset="0"/>
                <a:cs typeface="Arial" charset="0"/>
              </a:rPr>
              <a:t>PROPOSED SOLUTION</a:t>
            </a:r>
            <a:endParaRPr lang="en-US" sz="3300" dirty="0"/>
          </a:p>
        </p:txBody>
      </p:sp>
      <p:sp>
        <p:nvSpPr>
          <p:cNvPr id="2" name="Content Placeholder 1"/>
          <p:cNvSpPr>
            <a14:cpLocks xmlns:a14="http://schemas.microsoft.com/office/drawing/2010/main"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charset="0"/>
                <a:cs typeface="Arial"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charset="0"/>
              <a:cs typeface="Arial" charset="0"/>
            </a:endParaRPr>
          </a:p>
          <a:p>
            <a:pPr marL="0" indent="0">
              <a:buNone/>
            </a:pPr>
            <a:endParaRPr lang="en-IN" dirty="0"/>
          </a:p>
        </p:txBody>
      </p:sp>
      <p:sp>
        <p:nvSpPr>
          <p:cNvPr id="3" name="Rectangle 2"/>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14:cpLocks xmlns:a14="http://schemas.microsoft.com/office/drawing/2010/main" noGrp="1"/>
          </p:cNvSpPr>
          <p:nvPr>
            <p:ph type="title"/>
          </p:nvPr>
        </p:nvSpPr>
        <p:spPr>
          <a:xfrm>
            <a:off x="581192" y="618277"/>
            <a:ext cx="11029616" cy="530296"/>
          </a:xfrm>
        </p:spPr>
        <p:txBody>
          <a:bodyPr>
            <a:noAutofit/>
          </a:bodyPr>
          <a:lstStyle/>
          <a:p>
            <a:r>
              <a:rPr lang="en-US" sz="3300" b="1" dirty="0">
                <a:solidFill>
                  <a:schemeClr val="accent1"/>
                </a:solidFill>
                <a:latin typeface="Arial" charset="0"/>
                <a:ea typeface="+mj-lt"/>
                <a:cs typeface="Arial" charset="0"/>
              </a:rPr>
              <a:t>S</a:t>
            </a:r>
            <a:r>
              <a:rPr lang="en-US" sz="3300" b="1" dirty="0">
                <a:latin typeface="Arial" charset="0"/>
                <a:ea typeface="+mj-lt"/>
                <a:cs typeface="Arial" charset="0"/>
              </a:rPr>
              <a:t>YSTEM</a:t>
            </a:r>
            <a:r>
              <a:rPr lang="en-US" sz="3300" b="1" dirty="0">
                <a:solidFill>
                  <a:schemeClr val="accent1"/>
                </a:solidFill>
                <a:latin typeface="Arial" charset="0"/>
                <a:ea typeface="+mj-lt"/>
                <a:cs typeface="Arial" charset="0"/>
              </a:rPr>
              <a:t>  APPROACH</a:t>
            </a:r>
            <a:endParaRPr lang="en-US" sz="3300" dirty="0">
              <a:solidFill>
                <a:schemeClr val="accent1"/>
              </a:solidFill>
              <a:latin typeface="Calibri Light"/>
              <a:cs typeface="Calibri Light"/>
            </a:endParaRPr>
          </a:p>
        </p:txBody>
      </p:sp>
      <p:sp>
        <p:nvSpPr>
          <p:cNvPr id="2" name="Content Placeholder 1"/>
          <p:cNvSpPr>
            <a14:cpLocks xmlns:a14="http://schemas.microsoft.com/office/drawing/2010/main"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charset="0"/>
                <a:ea typeface="+mn-lt"/>
                <a:cs typeface="Arial"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charset="0"/>
              <a:cs typeface="Arial" charset="0"/>
            </a:endParaRPr>
          </a:p>
        </p:txBody>
      </p:sp>
      <p:sp>
        <p:nvSpPr>
          <p:cNvPr id="3" name="Rectangle 2"/>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14:cpLocks xmlns:a14="http://schemas.microsoft.com/office/drawing/2010/main" noGrp="1"/>
          </p:cNvSpPr>
          <p:nvPr>
            <p:ph type="title"/>
          </p:nvPr>
        </p:nvSpPr>
        <p:spPr>
          <a:xfrm>
            <a:off x="827604" y="620171"/>
            <a:ext cx="11029616" cy="530296"/>
          </a:xfrm>
        </p:spPr>
        <p:txBody>
          <a:bodyPr>
            <a:noAutofit/>
          </a:bodyPr>
          <a:lstStyle/>
          <a:p>
            <a:r>
              <a:rPr lang="en-US" sz="3300" b="1" dirty="0">
                <a:solidFill>
                  <a:schemeClr val="accent1"/>
                </a:solidFill>
                <a:latin typeface="Arial" charset="0"/>
                <a:ea typeface="+mj-lt"/>
                <a:cs typeface="Arial" charset="0"/>
              </a:rPr>
              <a:t>ALGORITHM &amp; DEPLOYMENT</a:t>
            </a:r>
            <a:endParaRPr lang="en-US" sz="3300" dirty="0"/>
          </a:p>
        </p:txBody>
      </p:sp>
      <p:sp>
        <p:nvSpPr>
          <p:cNvPr id="2" name="Content Placeholder 1"/>
          <p:cNvSpPr>
            <a14:cpLocks xmlns:a14="http://schemas.microsoft.com/office/drawing/2010/main" noGrp="1"/>
          </p:cNvSpPr>
          <p:nvPr>
            <p:ph idx="1"/>
          </p:nvPr>
        </p:nvSpPr>
        <p:spPr>
          <a:xfrm>
            <a:off x="735391" y="1826760"/>
            <a:ext cx="8596668" cy="3880773"/>
          </a:xfrm>
        </p:spPr>
        <p:txBody>
          <a:bodyPr>
            <a:normAutofit/>
          </a:bodyPr>
          <a:lstStyle/>
          <a:p>
            <a:pPr marL="0" indent="0">
              <a:buNone/>
            </a:pPr>
            <a:r>
              <a:rPr lang="en-US" sz="2500" dirty="0">
                <a:latin typeface="Arial" charset="0"/>
                <a:ea typeface="+mn-lt"/>
                <a:cs typeface="Arial"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charset="0"/>
              <a:cs typeface="Arial" charset="0"/>
            </a:endParaRPr>
          </a:p>
        </p:txBody>
      </p:sp>
      <p:sp>
        <p:nvSpPr>
          <p:cNvPr id="3" name="Rectangle 2"/>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14:cpLocks xmlns:a14="http://schemas.microsoft.com/office/drawing/2010/main" noGrp="1"/>
          </p:cNvSpPr>
          <p:nvPr>
            <p:ph type="title"/>
          </p:nvPr>
        </p:nvSpPr>
        <p:spPr>
          <a:xfrm>
            <a:off x="581188" y="648963"/>
            <a:ext cx="11029616" cy="530296"/>
          </a:xfrm>
        </p:spPr>
        <p:txBody>
          <a:bodyPr>
            <a:noAutofit/>
          </a:bodyPr>
          <a:lstStyle/>
          <a:p>
            <a:r>
              <a:rPr lang="en-US" sz="3300" b="1" dirty="0">
                <a:solidFill>
                  <a:schemeClr val="accent1"/>
                </a:solidFill>
                <a:latin typeface="Arial" charset="0"/>
                <a:ea typeface="+mj-lt"/>
                <a:cs typeface="Arial" charset="0"/>
              </a:rPr>
              <a:t>RESULT</a:t>
            </a:r>
            <a:endParaRPr lang="en-US" sz="3300" dirty="0"/>
          </a:p>
        </p:txBody>
      </p:sp>
      <p:sp>
        <p:nvSpPr>
          <p:cNvPr id="2" name="Content Placeholder 1"/>
          <p:cNvSpPr>
            <a14:cpLocks xmlns:a14="http://schemas.microsoft.com/office/drawing/2010/main"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charset="0"/>
                <a:ea typeface="+mn-lt"/>
                <a:cs typeface="Arial"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charset="0"/>
              <a:cs typeface="Arial" charset="0"/>
            </a:endParaRPr>
          </a:p>
        </p:txBody>
      </p:sp>
      <p:sp>
        <p:nvSpPr>
          <p:cNvPr id="10" name="Rectangle 9"/>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14:cpLocks xmlns:a14="http://schemas.microsoft.com/office/drawing/2010/main" noGrp="1"/>
          </p:cNvSpPr>
          <p:nvPr>
            <p:ph type="title"/>
          </p:nvPr>
        </p:nvSpPr>
        <p:spPr>
          <a:xfrm>
            <a:off x="575872" y="726766"/>
            <a:ext cx="11029616" cy="530296"/>
          </a:xfrm>
        </p:spPr>
        <p:txBody>
          <a:bodyPr>
            <a:noAutofit/>
          </a:bodyPr>
          <a:lstStyle/>
          <a:p>
            <a:r>
              <a:rPr lang="en-US" sz="3300" b="1" dirty="0">
                <a:solidFill>
                  <a:schemeClr val="accent1"/>
                </a:solidFill>
                <a:latin typeface="Arial" charset="0"/>
                <a:ea typeface="+mj-lt"/>
                <a:cs typeface="Arial" charset="0"/>
              </a:rPr>
              <a:t>RESULT</a:t>
            </a:r>
            <a:endParaRPr lang="en-US" sz="3300" dirty="0"/>
          </a:p>
        </p:txBody>
      </p:sp>
      <p:pic>
        <p:nvPicPr>
          <p:cNvPr id="7" name="Picture 6"/>
          <p:cNvPicPr>
            <a:picLocks noChangeAspect="1"/>
          </p:cNvPicPr>
          <p:nvPr/>
        </p:nvPicPr>
        <p:blipFill>
          <a:blip r:embed="rId1"/>
          <a:stretch>
            <a:fillRect/>
          </a:stretch>
        </p:blipFill>
        <p:spPr>
          <a:xfrm>
            <a:off x="2899360" y="2736357"/>
            <a:ext cx="6382641" cy="1095528"/>
          </a:xfrm>
          <a:prstGeom prst="rect">
            <a:avLst/>
          </a:prstGeom>
        </p:spPr>
      </p:pic>
      <p:pic>
        <p:nvPicPr>
          <p:cNvPr id="9" name="Picture 8"/>
          <p:cNvPicPr>
            <a:picLocks noChangeAspect="1"/>
          </p:cNvPicPr>
          <p:nvPr/>
        </p:nvPicPr>
        <p:blipFill>
          <a:blip r:embed="rId2"/>
          <a:stretch>
            <a:fillRect/>
          </a:stretch>
        </p:blipFill>
        <p:spPr>
          <a:xfrm>
            <a:off x="2899360" y="4884874"/>
            <a:ext cx="6382641" cy="981212"/>
          </a:xfrm>
          <a:prstGeom prst="rect">
            <a:avLst/>
          </a:prstGeom>
        </p:spPr>
      </p:pic>
      <p:sp>
        <p:nvSpPr>
          <p:cNvPr id="4" name="TextBox 3"/>
          <p:cNvSpPr txBox="1"/>
          <p:nvPr/>
        </p:nvSpPr>
        <p:spPr>
          <a:xfrm>
            <a:off x="940982" y="1991153"/>
            <a:ext cx="6092456" cy="477054"/>
          </a:xfrm>
          <a:prstGeom prst="rect">
            <a:avLst/>
          </a:prstGeom>
          <a:noFill/>
        </p:spPr>
        <p:txBody>
          <a:bodyPr wrap="square">
            <a:spAutoFit/>
          </a:bodyPr>
          <a:lstStyle/>
          <a:p>
            <a:r>
              <a:rPr lang="en-IN" sz="2500" b="1" dirty="0">
                <a:latin typeface="Arial" charset="0"/>
                <a:cs typeface="Arial" charset="0"/>
              </a:rPr>
              <a:t>Output for Legitimate URL:</a:t>
            </a:r>
            <a:endParaRPr lang="en-US" dirty="0"/>
          </a:p>
        </p:txBody>
      </p:sp>
      <p:sp>
        <p:nvSpPr>
          <p:cNvPr id="6" name="TextBox 5"/>
          <p:cNvSpPr txBox="1"/>
          <p:nvPr/>
        </p:nvSpPr>
        <p:spPr>
          <a:xfrm>
            <a:off x="940982" y="4158919"/>
            <a:ext cx="6092456" cy="477054"/>
          </a:xfrm>
          <a:prstGeom prst="rect">
            <a:avLst/>
          </a:prstGeom>
          <a:noFill/>
        </p:spPr>
        <p:txBody>
          <a:bodyPr wrap="square">
            <a:spAutoFit/>
          </a:bodyPr>
          <a:lstStyle/>
          <a:p>
            <a:r>
              <a:rPr lang="en-IN" sz="2500" b="1" dirty="0">
                <a:latin typeface="Arial" charset="0"/>
                <a:cs typeface="Arial" charset="0"/>
              </a:rPr>
              <a:t>Output for Phishing URL:</a:t>
            </a:r>
            <a:endParaRPr lang="en-US" dirty="0"/>
          </a:p>
        </p:txBody>
      </p:sp>
      <p:sp>
        <p:nvSpPr>
          <p:cNvPr id="8" name="Rectangle 7"/>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14:cpLocks xmlns:a14="http://schemas.microsoft.com/office/drawing/2010/main" noGrp="1"/>
          </p:cNvSpPr>
          <p:nvPr>
            <p:ph type="title"/>
          </p:nvPr>
        </p:nvSpPr>
        <p:spPr>
          <a:xfrm>
            <a:off x="581192" y="663398"/>
            <a:ext cx="11029616" cy="530296"/>
          </a:xfrm>
        </p:spPr>
        <p:txBody>
          <a:bodyPr>
            <a:noAutofit/>
          </a:bodyPr>
          <a:lstStyle/>
          <a:p>
            <a:r>
              <a:rPr lang="en-IN" sz="3300" b="1" dirty="0">
                <a:latin typeface="Arial" charset="0"/>
                <a:cs typeface="Arial" charset="0"/>
              </a:rPr>
              <a:t>CONCLUSION</a:t>
            </a:r>
            <a:endParaRPr lang="en-US" sz="3300" b="1" dirty="0">
              <a:latin typeface="Arial" charset="0"/>
              <a:cs typeface="Arial" charset="0"/>
            </a:endParaRPr>
          </a:p>
        </p:txBody>
      </p:sp>
      <p:sp>
        <p:nvSpPr>
          <p:cNvPr id="2" name="Content Placeholder 1"/>
          <p:cNvSpPr>
            <a14:cpLocks xmlns:a14="http://schemas.microsoft.com/office/drawing/2010/main"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charset="0"/>
                <a:ea typeface="+mn-lt"/>
                <a:cs typeface="Arial"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charset="0"/>
              <a:cs typeface="Arial" charset="0"/>
            </a:endParaRPr>
          </a:p>
        </p:txBody>
      </p:sp>
      <p:sp>
        <p:nvSpPr>
          <p:cNvPr id="3" name="Rectangle 2"/>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
  <PresentationFormat>Widescreen</PresentationFormat>
  <Paragraphs>41</Paragraphs>
  <Slides>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Wingdings 3</vt:lpstr>
      <vt:lpstr>Calibri</vt:lpstr>
      <vt:lpstr>Calibri Light</vt:lpstr>
      <vt:lpstr>Trebuchet MS</vt: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iPhone</cp:lastModifiedBy>
  <cp:revision>26</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EDA405E67B679C38C8E625660C42B7C4_32</vt:lpwstr>
  </property>
  <property fmtid="{D5CDD505-2E9C-101B-9397-08002B2CF9AE}" pid="4" name="KSOProductBuildVer">
    <vt:lpwstr>3081-11.33.82</vt:lpwstr>
  </property>
</Properties>
</file>