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1" autoAdjust="0"/>
  </p:normalViewPr>
  <p:slideViewPr>
    <p:cSldViewPr snapToGrid="0">
      <p:cViewPr varScale="1">
        <p:scale>
          <a:sx n="156" d="100"/>
          <a:sy n="156" d="100"/>
        </p:scale>
        <p:origin x="34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8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03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4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61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7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0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2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8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7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2286000"/>
            <a:ext cx="6090061" cy="152678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强悍的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ng——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指令与组件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timgsa.baidu.com/timg?image&amp;quality=80&amp;size=b9999_10000&amp;sec=1528905647125&amp;di=1192d3c0e407959f15f0d3e89200b381&amp;imgtype=0&amp;src=http%3A%2F%2Fimg3.doubanio.com%2Flpic%2Fs271203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11" y="2432524"/>
            <a:ext cx="2088862" cy="20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</a:t>
            </a:r>
            <a:r>
              <a:rPr lang="zh-CN" altLang="en-US" dirty="0" smtClean="0"/>
              <a:t>常用选项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templateUrl</a:t>
            </a:r>
            <a:r>
              <a:rPr lang="zh-CN" altLang="en-US" dirty="0" smtClean="0"/>
              <a:t>：与指令一致</a:t>
            </a:r>
            <a:endParaRPr lang="en-US" altLang="zh-CN" dirty="0" smtClean="0"/>
          </a:p>
          <a:p>
            <a:r>
              <a:rPr lang="en-US" altLang="zh-CN" dirty="0" smtClean="0"/>
              <a:t>bindings</a:t>
            </a:r>
            <a:r>
              <a:rPr lang="zh-CN" altLang="en-US" dirty="0" smtClean="0"/>
              <a:t>：绑定至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：组件内部控制器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7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bindings</a:t>
            </a:r>
            <a:r>
              <a:rPr lang="zh-CN" altLang="en-US" dirty="0"/>
              <a:t>是</a:t>
            </a:r>
            <a:r>
              <a:rPr lang="zh-CN" altLang="en-US" dirty="0" smtClean="0"/>
              <a:t>将数据绑定至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实例上的，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实例在模板中的别名为</a:t>
            </a:r>
            <a:r>
              <a:rPr lang="en-US" altLang="zh-CN" dirty="0" smtClean="0"/>
              <a:t>$ctrl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如果需要在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中访问该组件的模板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，需要注入</a:t>
            </a:r>
            <a:r>
              <a:rPr lang="en-US" altLang="zh-CN" dirty="0" smtClean="0"/>
              <a:t>$element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9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组件控制器规范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由于控制器默认别名为</a:t>
            </a:r>
            <a:r>
              <a:rPr lang="en-US" altLang="zh-CN" dirty="0" smtClean="0"/>
              <a:t>$ctrl</a:t>
            </a:r>
            <a:r>
              <a:rPr lang="zh-CN" altLang="en-US" dirty="0" smtClean="0"/>
              <a:t>，所以为了保持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与模板的书写统一，建议在控制器中将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实例也命名为</a:t>
            </a:r>
            <a:r>
              <a:rPr lang="en-US" altLang="zh-CN" dirty="0" smtClean="0"/>
              <a:t>$ctrl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controller: function 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$ctrl = this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ctrl.xxx</a:t>
            </a:r>
            <a:r>
              <a:rPr lang="en-US" altLang="zh-CN" dirty="0" smtClean="0"/>
              <a:t> =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8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组件常用生命周期钩子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onInit</a:t>
            </a:r>
            <a:r>
              <a:rPr lang="zh-CN" altLang="en-US" dirty="0" smtClean="0"/>
              <a:t>：在组件初始化时执行</a:t>
            </a:r>
            <a:r>
              <a:rPr lang="zh-CN" altLang="en-US" dirty="0" smtClean="0"/>
              <a:t>该</a:t>
            </a:r>
            <a:r>
              <a:rPr lang="zh-CN" altLang="en-US" dirty="0" smtClean="0"/>
              <a:t>函数，常用于初始化数据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postLink</a:t>
            </a:r>
            <a:r>
              <a:rPr lang="zh-CN" altLang="en-US" dirty="0" smtClean="0"/>
              <a:t>：在</a:t>
            </a:r>
            <a:r>
              <a:rPr lang="zh-CN" altLang="en-US" dirty="0" smtClean="0"/>
              <a:t>组件</a:t>
            </a:r>
            <a:r>
              <a:rPr lang="zh-CN" altLang="en-US" dirty="0"/>
              <a:t>挂载</a:t>
            </a:r>
            <a:r>
              <a:rPr lang="zh-CN" altLang="en-US" dirty="0" smtClean="0"/>
              <a:t>后执行该函数，常用于操作</a:t>
            </a:r>
            <a:r>
              <a:rPr lang="en-US" altLang="zh-CN" dirty="0" err="1" smtClean="0"/>
              <a:t>dom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93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组件与指令的选择？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再次重申，组件时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1.5</a:t>
            </a:r>
            <a:r>
              <a:rPr lang="zh-CN" altLang="en-US" dirty="0" smtClean="0"/>
              <a:t>以后才推出的新语法，如果考虑兼容性问题，则应该选择指令，如果项目中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1.5+</a:t>
            </a:r>
            <a:r>
              <a:rPr lang="zh-CN" altLang="en-US" dirty="0" smtClean="0"/>
              <a:t>，则推荐使用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写法，因为其配置更为简单。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675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031635"/>
            <a:ext cx="8596668" cy="3009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End</a:t>
            </a:r>
            <a:r>
              <a:rPr lang="zh-CN" altLang="en-US" sz="6600" dirty="0" smtClean="0"/>
              <a:t>！</a:t>
            </a:r>
            <a:r>
              <a:rPr lang="en-US" altLang="zh-CN" sz="6600" dirty="0" smtClean="0"/>
              <a:t>Thanks.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9216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为什么使用指令？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业务与视图分离</a:t>
            </a:r>
            <a:endParaRPr lang="en-US" altLang="zh-CN" dirty="0" smtClean="0"/>
          </a:p>
          <a:p>
            <a:r>
              <a:rPr lang="zh-CN" altLang="en-US" dirty="0" smtClean="0"/>
              <a:t>实现封装：优化代码量与可读性，减轻维护成本</a:t>
            </a:r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编程思想：数据为核心，数据驱动视图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50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ngModule.directive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directiveName</a:t>
            </a:r>
            <a:r>
              <a:rPr lang="en-US" altLang="zh-CN" dirty="0" smtClean="0"/>
              <a:t>, function () {</a:t>
            </a:r>
          </a:p>
          <a:p>
            <a:pPr marL="0" indent="0">
              <a:buNone/>
            </a:pPr>
            <a:r>
              <a:rPr lang="en-US" altLang="zh-CN" dirty="0" smtClean="0"/>
              <a:t>	return option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常用选项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指令模式，有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引用模板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引用模板路径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替换指令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transclude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可否嵌套（类似于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是否拥有独立作用域，类型为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boolean|Object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bindToController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，在模板挂载前执行，可初始化数据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在模板挂载后执行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8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绑定策略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zh-CN" altLang="en-US" dirty="0" smtClean="0"/>
              <a:t>：字符串绑定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</a:t>
            </a:r>
            <a:r>
              <a:rPr lang="zh-CN" altLang="en-US" dirty="0" smtClean="0"/>
              <a:t>：双向绑定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&amp;</a:t>
            </a:r>
            <a:r>
              <a:rPr lang="zh-CN" altLang="en-US" dirty="0" smtClean="0"/>
              <a:t>：函数绑定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绑定容易造成作用域混乱问题，推荐使用</a:t>
            </a:r>
            <a:r>
              <a:rPr lang="en-US" altLang="zh-CN" dirty="0" err="1" smtClean="0"/>
              <a:t>controllerAs</a:t>
            </a:r>
            <a:r>
              <a:rPr lang="zh-CN" altLang="en-US" dirty="0" smtClean="0"/>
              <a:t>方式；</a:t>
            </a:r>
            <a:endParaRPr lang="en-US" altLang="zh-CN" dirty="0" smtClean="0"/>
          </a:p>
          <a:p>
            <a:r>
              <a:rPr lang="zh-CN" altLang="en-US" dirty="0" smtClean="0"/>
              <a:t>对于不易改变的数据而言，尽可能使用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方式或</a:t>
            </a:r>
            <a:r>
              <a:rPr lang="en-US" altLang="zh-CN" dirty="0" smtClean="0"/>
              <a:t>@</a:t>
            </a:r>
            <a:r>
              <a:rPr lang="zh-CN" altLang="en-US" dirty="0" smtClean="0"/>
              <a:t>策略传入，以免双向绑定造成性能消耗。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什么是组件？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组件是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1.5+</a:t>
            </a:r>
            <a:r>
              <a:rPr lang="zh-CN" altLang="en-US" dirty="0" smtClean="0"/>
              <a:t>推出的特性，为了更好的面向</a:t>
            </a:r>
            <a:r>
              <a:rPr lang="en-US" altLang="zh-CN" dirty="0" err="1" smtClean="0"/>
              <a:t>WebComponent</a:t>
            </a:r>
            <a:r>
              <a:rPr lang="zh-CN" altLang="en-US" dirty="0" smtClean="0"/>
              <a:t>模式的开发。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原文：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In AngularJS, a Component is a special kind of directive that uses a simpler configuration which is suitable for a component-based application structure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AngularJS</a:t>
            </a:r>
            <a:r>
              <a:rPr lang="zh-CN" altLang="en-US" dirty="0"/>
              <a:t>中，组件是一种特殊的指令，它使用一种更简单的配置，适合于基于组件的应用程序结构。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6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为什么使用组件？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相较于指令：</a:t>
            </a:r>
            <a:endParaRPr lang="en-US" altLang="zh-CN" dirty="0"/>
          </a:p>
          <a:p>
            <a:r>
              <a:rPr lang="zh-CN" altLang="en-US" dirty="0" smtClean="0"/>
              <a:t>组件的配置更为简洁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（单向数据绑定）绑定策略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zh-CN" altLang="en-US" dirty="0" smtClean="0"/>
              <a:t>了完整的生命周期钩子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ngModule.component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, option)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5385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406</Words>
  <Application>Microsoft Office PowerPoint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强悍的ng——指令与组件</vt:lpstr>
      <vt:lpstr>为什么使用指令？</vt:lpstr>
      <vt:lpstr>指令的实现</vt:lpstr>
      <vt:lpstr>Option常用选项</vt:lpstr>
      <vt:lpstr>绑定策略</vt:lpstr>
      <vt:lpstr>Tips</vt:lpstr>
      <vt:lpstr>什么是组件？</vt:lpstr>
      <vt:lpstr>为什么使用组件？</vt:lpstr>
      <vt:lpstr>组件的实现</vt:lpstr>
      <vt:lpstr>Option常用选项</vt:lpstr>
      <vt:lpstr>注意事项</vt:lpstr>
      <vt:lpstr>组件控制器规范</vt:lpstr>
      <vt:lpstr>组件常用生命周期钩子</vt:lpstr>
      <vt:lpstr>组件与指令的选择？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强悍的ng——指令与组件</dc:title>
  <dc:creator>张 皓翔</dc:creator>
  <cp:lastModifiedBy>张 皓翔</cp:lastModifiedBy>
  <cp:revision>10</cp:revision>
  <dcterms:created xsi:type="dcterms:W3CDTF">2018-06-13T13:21:22Z</dcterms:created>
  <dcterms:modified xsi:type="dcterms:W3CDTF">2018-06-13T14:36:34Z</dcterms:modified>
</cp:coreProperties>
</file>