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3716000" cx="2438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ZrQCjZspG9i/RFvEZSGxEvKtA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09da1208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g13409da1208_0_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1100"/>
              <a:t>Mögliche Ergänzungen: Ableitungen für Gradient ausführen; Gradient Descent für 3D-Fall zeigen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409da1208_0_1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3409da1208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409da1208_0_1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3409da1208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ea9b8fc02_0_10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0ea9b8fc02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409da1208_0_1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3409da1208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409da1208_0_1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3409da1208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409da1208_0_1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3409da1208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ae14d31fc_0_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10ae14d31fc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425252620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342525262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409da1208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g13409da1208_0_1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ea9b8fc02_0_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10ea9b8fc02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99f6e64fa_0_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f99f6e64fa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409da1208_0_1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3409da1208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409da1208_0_1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3409da1208_0_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25252620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342525262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ae14d31fc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0ae14d31f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ea9b8fc02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10ea9b8fc02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ea9b8fc02_0_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0ea9b8fc02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ea9b8fc02_0_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10ea9b8fc02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x">
  <p:cSld name="TITLE_AND_BODY">
    <p:spTree>
      <p:nvGrpSpPr>
        <p:cNvPr id="9" name="Shape 9"/>
        <p:cNvGrpSpPr/>
        <p:nvPr/>
      </p:nvGrpSpPr>
      <p:grpSpPr>
        <a:xfrm>
          <a:off x="0" y="0"/>
          <a:ext cx="0" cy="0"/>
          <a:chOff x="0" y="0"/>
          <a:chExt cx="0" cy="0"/>
        </a:xfrm>
      </p:grpSpPr>
      <p:sp>
        <p:nvSpPr>
          <p:cNvPr id="10" name="Google Shape;10;p45"/>
          <p:cNvSpPr txBox="1"/>
          <p:nvPr>
            <p:ph type="title"/>
          </p:nvPr>
        </p:nvSpPr>
        <p:spPr>
          <a:xfrm>
            <a:off x="831221" y="1985533"/>
            <a:ext cx="22721601" cy="5473601"/>
          </a:xfrm>
          <a:prstGeom prst="rect">
            <a:avLst/>
          </a:prstGeom>
          <a:noFill/>
          <a:ln>
            <a:noFill/>
          </a:ln>
        </p:spPr>
        <p:txBody>
          <a:bodyPr anchorCtr="0" anchor="b" bIns="243775" lIns="243775" spcFirstLastPara="1" rIns="243775" wrap="square" tIns="243775">
            <a:normAutofit/>
          </a:bodyPr>
          <a:lstStyle>
            <a:lvl1pPr lvl="0" algn="ctr">
              <a:lnSpc>
                <a:spcPct val="100000"/>
              </a:lnSpc>
              <a:spcBef>
                <a:spcPts val="0"/>
              </a:spcBef>
              <a:spcAft>
                <a:spcPts val="0"/>
              </a:spcAft>
              <a:buClr>
                <a:srgbClr val="000000"/>
              </a:buClr>
              <a:buSzPts val="13800"/>
              <a:buFont typeface="Arial"/>
              <a:buNone/>
              <a:defRPr sz="13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45"/>
          <p:cNvSpPr txBox="1"/>
          <p:nvPr>
            <p:ph idx="1" type="body"/>
          </p:nvPr>
        </p:nvSpPr>
        <p:spPr>
          <a:xfrm>
            <a:off x="831199" y="7557666"/>
            <a:ext cx="22721602" cy="2113601"/>
          </a:xfrm>
          <a:prstGeom prst="rect">
            <a:avLst/>
          </a:prstGeom>
          <a:noFill/>
          <a:ln>
            <a:noFill/>
          </a:ln>
        </p:spPr>
        <p:txBody>
          <a:bodyPr anchorCtr="0" anchor="t" bIns="243775" lIns="243775" spcFirstLastPara="1" rIns="243775" wrap="square" tIns="243775">
            <a:normAutofit/>
          </a:bodyPr>
          <a:lstStyle>
            <a:lvl1pPr indent="-228600" lvl="0" marL="457200" algn="ctr">
              <a:lnSpc>
                <a:spcPct val="100000"/>
              </a:lnSpc>
              <a:spcBef>
                <a:spcPts val="0"/>
              </a:spcBef>
              <a:spcAft>
                <a:spcPts val="0"/>
              </a:spcAft>
              <a:buClr>
                <a:srgbClr val="585858"/>
              </a:buClr>
              <a:buSzPts val="7400"/>
              <a:buFont typeface="Arial"/>
              <a:buNone/>
              <a:defRPr sz="7400">
                <a:solidFill>
                  <a:srgbClr val="585858"/>
                </a:solidFill>
              </a:defRPr>
            </a:lvl1pPr>
            <a:lvl2pPr indent="-228600" lvl="1" marL="914400" algn="ctr">
              <a:lnSpc>
                <a:spcPct val="100000"/>
              </a:lnSpc>
              <a:spcBef>
                <a:spcPts val="0"/>
              </a:spcBef>
              <a:spcAft>
                <a:spcPts val="0"/>
              </a:spcAft>
              <a:buClr>
                <a:srgbClr val="585858"/>
              </a:buClr>
              <a:buSzPts val="7400"/>
              <a:buFont typeface="Arial"/>
              <a:buNone/>
              <a:defRPr sz="7400">
                <a:solidFill>
                  <a:srgbClr val="585858"/>
                </a:solidFill>
              </a:defRPr>
            </a:lvl2pPr>
            <a:lvl3pPr indent="-228600" lvl="2" marL="1371600" algn="ctr">
              <a:lnSpc>
                <a:spcPct val="100000"/>
              </a:lnSpc>
              <a:spcBef>
                <a:spcPts val="0"/>
              </a:spcBef>
              <a:spcAft>
                <a:spcPts val="0"/>
              </a:spcAft>
              <a:buClr>
                <a:srgbClr val="585858"/>
              </a:buClr>
              <a:buSzPts val="7400"/>
              <a:buFont typeface="Arial"/>
              <a:buNone/>
              <a:defRPr sz="7400">
                <a:solidFill>
                  <a:srgbClr val="585858"/>
                </a:solidFill>
              </a:defRPr>
            </a:lvl3pPr>
            <a:lvl4pPr indent="-228600" lvl="3" marL="1828800" algn="ctr">
              <a:lnSpc>
                <a:spcPct val="100000"/>
              </a:lnSpc>
              <a:spcBef>
                <a:spcPts val="0"/>
              </a:spcBef>
              <a:spcAft>
                <a:spcPts val="0"/>
              </a:spcAft>
              <a:buClr>
                <a:srgbClr val="585858"/>
              </a:buClr>
              <a:buSzPts val="7400"/>
              <a:buFont typeface="Arial"/>
              <a:buNone/>
              <a:defRPr sz="7400">
                <a:solidFill>
                  <a:srgbClr val="585858"/>
                </a:solidFill>
              </a:defRPr>
            </a:lvl4pPr>
            <a:lvl5pPr indent="-228600" lvl="4" marL="2286000" algn="ctr">
              <a:lnSpc>
                <a:spcPct val="100000"/>
              </a:lnSpc>
              <a:spcBef>
                <a:spcPts val="0"/>
              </a:spcBef>
              <a:spcAft>
                <a:spcPts val="0"/>
              </a:spcAft>
              <a:buClr>
                <a:srgbClr val="585858"/>
              </a:buClr>
              <a:buSzPts val="7400"/>
              <a:buFont typeface="Arial"/>
              <a:buNone/>
              <a:defRPr sz="7400">
                <a:solidFill>
                  <a:srgbClr val="585858"/>
                </a:solidFill>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12" name="Google Shape;12;p45"/>
          <p:cNvSpPr txBox="1"/>
          <p:nvPr>
            <p:ph idx="12" type="sldNum"/>
          </p:nvPr>
        </p:nvSpPr>
        <p:spPr>
          <a:xfrm>
            <a:off x="23188838" y="12524796"/>
            <a:ext cx="867584" cy="870499"/>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43" name="Shape 43"/>
        <p:cNvGrpSpPr/>
        <p:nvPr/>
      </p:nvGrpSpPr>
      <p:grpSpPr>
        <a:xfrm>
          <a:off x="0" y="0"/>
          <a:ext cx="0" cy="0"/>
          <a:chOff x="0" y="0"/>
          <a:chExt cx="0" cy="0"/>
        </a:xfrm>
      </p:grpSpPr>
      <p:sp>
        <p:nvSpPr>
          <p:cNvPr id="44" name="Google Shape;44;p54"/>
          <p:cNvSpPr/>
          <p:nvPr/>
        </p:nvSpPr>
        <p:spPr>
          <a:xfrm>
            <a:off x="12192000" y="-334"/>
            <a:ext cx="12192000" cy="13716002"/>
          </a:xfrm>
          <a:prstGeom prst="rect">
            <a:avLst/>
          </a:prstGeom>
          <a:solidFill>
            <a:srgbClr val="EEEEEE"/>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45" name="Google Shape;45;p54"/>
          <p:cNvSpPr txBox="1"/>
          <p:nvPr>
            <p:ph type="title"/>
          </p:nvPr>
        </p:nvSpPr>
        <p:spPr>
          <a:xfrm>
            <a:off x="707999" y="3288466"/>
            <a:ext cx="10787202" cy="3952801"/>
          </a:xfrm>
          <a:prstGeom prst="rect">
            <a:avLst/>
          </a:prstGeom>
          <a:noFill/>
          <a:ln>
            <a:noFill/>
          </a:ln>
        </p:spPr>
        <p:txBody>
          <a:bodyPr anchorCtr="0" anchor="b" bIns="243775" lIns="243775" spcFirstLastPara="1" rIns="243775" wrap="square" tIns="243775">
            <a:normAutofit/>
          </a:bodyPr>
          <a:lstStyle>
            <a:lvl1pPr lvl="0" algn="ctr">
              <a:lnSpc>
                <a:spcPct val="100000"/>
              </a:lnSpc>
              <a:spcBef>
                <a:spcPts val="0"/>
              </a:spcBef>
              <a:spcAft>
                <a:spcPts val="0"/>
              </a:spcAft>
              <a:buClr>
                <a:srgbClr val="000000"/>
              </a:buClr>
              <a:buSzPts val="11200"/>
              <a:buFont typeface="Proxima Nova"/>
              <a:buNone/>
              <a:defRPr sz="112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54"/>
          <p:cNvSpPr txBox="1"/>
          <p:nvPr>
            <p:ph idx="1" type="body"/>
          </p:nvPr>
        </p:nvSpPr>
        <p:spPr>
          <a:xfrm>
            <a:off x="707999" y="7474866"/>
            <a:ext cx="10787202" cy="3293602"/>
          </a:xfrm>
          <a:prstGeom prst="rect">
            <a:avLst/>
          </a:prstGeom>
          <a:noFill/>
          <a:ln>
            <a:noFill/>
          </a:ln>
        </p:spPr>
        <p:txBody>
          <a:bodyPr anchorCtr="0" anchor="t" bIns="243775" lIns="243775" spcFirstLastPara="1" rIns="243775" wrap="square" tIns="243775">
            <a:normAutofit/>
          </a:bodyPr>
          <a:lstStyle>
            <a:lvl1pPr indent="-228600" lvl="0" marL="457200" algn="ctr">
              <a:lnSpc>
                <a:spcPct val="100000"/>
              </a:lnSpc>
              <a:spcBef>
                <a:spcPts val="0"/>
              </a:spcBef>
              <a:spcAft>
                <a:spcPts val="0"/>
              </a:spcAft>
              <a:buClr>
                <a:srgbClr val="585858"/>
              </a:buClr>
              <a:buSzPts val="5600"/>
              <a:buFont typeface="Proxima Nova"/>
              <a:buNone/>
              <a:defRPr sz="5600">
                <a:solidFill>
                  <a:srgbClr val="585858"/>
                </a:solidFill>
                <a:latin typeface="Proxima Nova"/>
                <a:ea typeface="Proxima Nova"/>
                <a:cs typeface="Proxima Nova"/>
                <a:sym typeface="Proxima Nova"/>
              </a:defRPr>
            </a:lvl1pPr>
            <a:lvl2pPr indent="-228600" lvl="1" marL="914400" algn="ctr">
              <a:lnSpc>
                <a:spcPct val="100000"/>
              </a:lnSpc>
              <a:spcBef>
                <a:spcPts val="0"/>
              </a:spcBef>
              <a:spcAft>
                <a:spcPts val="0"/>
              </a:spcAft>
              <a:buClr>
                <a:srgbClr val="585858"/>
              </a:buClr>
              <a:buSzPts val="5600"/>
              <a:buFont typeface="Proxima Nova"/>
              <a:buNone/>
              <a:defRPr sz="5600">
                <a:solidFill>
                  <a:srgbClr val="585858"/>
                </a:solidFill>
                <a:latin typeface="Proxima Nova"/>
                <a:ea typeface="Proxima Nova"/>
                <a:cs typeface="Proxima Nova"/>
                <a:sym typeface="Proxima Nova"/>
              </a:defRPr>
            </a:lvl2pPr>
            <a:lvl3pPr indent="-228600" lvl="2" marL="1371600" algn="ctr">
              <a:lnSpc>
                <a:spcPct val="100000"/>
              </a:lnSpc>
              <a:spcBef>
                <a:spcPts val="0"/>
              </a:spcBef>
              <a:spcAft>
                <a:spcPts val="0"/>
              </a:spcAft>
              <a:buClr>
                <a:srgbClr val="585858"/>
              </a:buClr>
              <a:buSzPts val="5600"/>
              <a:buFont typeface="Proxima Nova"/>
              <a:buNone/>
              <a:defRPr sz="5600">
                <a:solidFill>
                  <a:srgbClr val="585858"/>
                </a:solidFill>
                <a:latin typeface="Proxima Nova"/>
                <a:ea typeface="Proxima Nova"/>
                <a:cs typeface="Proxima Nova"/>
                <a:sym typeface="Proxima Nova"/>
              </a:defRPr>
            </a:lvl3pPr>
            <a:lvl4pPr indent="-228600" lvl="3" marL="1828800" algn="ctr">
              <a:lnSpc>
                <a:spcPct val="100000"/>
              </a:lnSpc>
              <a:spcBef>
                <a:spcPts val="0"/>
              </a:spcBef>
              <a:spcAft>
                <a:spcPts val="0"/>
              </a:spcAft>
              <a:buClr>
                <a:srgbClr val="585858"/>
              </a:buClr>
              <a:buSzPts val="5600"/>
              <a:buFont typeface="Proxima Nova"/>
              <a:buNone/>
              <a:defRPr sz="5600">
                <a:solidFill>
                  <a:srgbClr val="585858"/>
                </a:solidFill>
                <a:latin typeface="Proxima Nova"/>
                <a:ea typeface="Proxima Nova"/>
                <a:cs typeface="Proxima Nova"/>
                <a:sym typeface="Proxima Nova"/>
              </a:defRPr>
            </a:lvl4pPr>
            <a:lvl5pPr indent="-228600" lvl="4" marL="2286000" algn="ctr">
              <a:lnSpc>
                <a:spcPct val="100000"/>
              </a:lnSpc>
              <a:spcBef>
                <a:spcPts val="0"/>
              </a:spcBef>
              <a:spcAft>
                <a:spcPts val="0"/>
              </a:spcAft>
              <a:buClr>
                <a:srgbClr val="585858"/>
              </a:buClr>
              <a:buSzPts val="5600"/>
              <a:buFont typeface="Proxima Nova"/>
              <a:buNone/>
              <a:defRPr sz="5600">
                <a:solidFill>
                  <a:srgbClr val="585858"/>
                </a:solidFill>
                <a:latin typeface="Proxima Nova"/>
                <a:ea typeface="Proxima Nova"/>
                <a:cs typeface="Proxima Nova"/>
                <a:sym typeface="Proxima Nova"/>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47" name="Google Shape;47;p54"/>
          <p:cNvSpPr txBox="1"/>
          <p:nvPr>
            <p:ph idx="2" type="body"/>
          </p:nvPr>
        </p:nvSpPr>
        <p:spPr>
          <a:xfrm>
            <a:off x="13172000" y="1930866"/>
            <a:ext cx="10232001" cy="9853601"/>
          </a:xfrm>
          <a:prstGeom prst="rect">
            <a:avLst/>
          </a:prstGeom>
          <a:noFill/>
          <a:ln>
            <a:noFill/>
          </a:ln>
        </p:spPr>
        <p:txBody>
          <a:bodyPr anchorCtr="0" anchor="ctr" bIns="243775" lIns="243775" spcFirstLastPara="1" rIns="243775" wrap="square" tIns="243775">
            <a:normAutofit/>
          </a:bodyPr>
          <a:lstStyle>
            <a:lvl1pPr indent="-514350" lvl="0" marL="457200" algn="l">
              <a:lnSpc>
                <a:spcPct val="433333"/>
              </a:lnSpc>
              <a:spcBef>
                <a:spcPts val="500"/>
              </a:spcBef>
              <a:spcAft>
                <a:spcPts val="0"/>
              </a:spcAft>
              <a:buSzPts val="4500"/>
              <a:buChar char="●"/>
              <a:defRPr/>
            </a:lvl1pPr>
            <a:lvl2pPr indent="-514350" lvl="1" marL="914400" algn="l">
              <a:lnSpc>
                <a:spcPct val="433333"/>
              </a:lnSpc>
              <a:spcBef>
                <a:spcPts val="500"/>
              </a:spcBef>
              <a:spcAft>
                <a:spcPts val="0"/>
              </a:spcAft>
              <a:buSzPts val="4500"/>
              <a:buChar char="○"/>
              <a:defRPr/>
            </a:lvl2pPr>
            <a:lvl3pPr indent="-514350" lvl="2" marL="1371600" algn="l">
              <a:lnSpc>
                <a:spcPct val="433333"/>
              </a:lnSpc>
              <a:spcBef>
                <a:spcPts val="500"/>
              </a:spcBef>
              <a:spcAft>
                <a:spcPts val="0"/>
              </a:spcAft>
              <a:buSzPts val="4500"/>
              <a:buChar char="■"/>
              <a:defRPr/>
            </a:lvl3pPr>
            <a:lvl4pPr indent="-514350" lvl="3" marL="1828800" algn="l">
              <a:lnSpc>
                <a:spcPct val="433333"/>
              </a:lnSpc>
              <a:spcBef>
                <a:spcPts val="500"/>
              </a:spcBef>
              <a:spcAft>
                <a:spcPts val="0"/>
              </a:spcAft>
              <a:buSzPts val="4500"/>
              <a:buChar char="●"/>
              <a:defRPr/>
            </a:lvl4pPr>
            <a:lvl5pPr indent="-514350" lvl="4" marL="2286000" algn="l">
              <a:lnSpc>
                <a:spcPct val="433333"/>
              </a:lnSpc>
              <a:spcBef>
                <a:spcPts val="500"/>
              </a:spcBef>
              <a:spcAft>
                <a:spcPts val="0"/>
              </a:spcAft>
              <a:buSzPts val="4500"/>
              <a:buChar char="○"/>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48" name="Google Shape;48;p54"/>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9" name="Shape 49"/>
        <p:cNvGrpSpPr/>
        <p:nvPr/>
      </p:nvGrpSpPr>
      <p:grpSpPr>
        <a:xfrm>
          <a:off x="0" y="0"/>
          <a:ext cx="0" cy="0"/>
          <a:chOff x="0" y="0"/>
          <a:chExt cx="0" cy="0"/>
        </a:xfrm>
      </p:grpSpPr>
      <p:sp>
        <p:nvSpPr>
          <p:cNvPr id="50" name="Google Shape;50;p55"/>
          <p:cNvSpPr txBox="1"/>
          <p:nvPr>
            <p:ph idx="1" type="body"/>
          </p:nvPr>
        </p:nvSpPr>
        <p:spPr>
          <a:xfrm>
            <a:off x="831199" y="11281533"/>
            <a:ext cx="15996800" cy="1613601"/>
          </a:xfrm>
          <a:prstGeom prst="rect">
            <a:avLst/>
          </a:prstGeom>
          <a:noFill/>
          <a:ln>
            <a:noFill/>
          </a:ln>
        </p:spPr>
        <p:txBody>
          <a:bodyPr anchorCtr="0" anchor="ctr" bIns="243775" lIns="243775" spcFirstLastPara="1" rIns="243775" wrap="square" tIns="243775">
            <a:normAutofit/>
          </a:bodyPr>
          <a:lstStyle>
            <a:lvl1pPr indent="-228600" lvl="0" marL="457200" algn="l">
              <a:lnSpc>
                <a:spcPct val="100000"/>
              </a:lnSpc>
              <a:spcBef>
                <a:spcPts val="0"/>
              </a:spcBef>
              <a:spcAft>
                <a:spcPts val="0"/>
              </a:spcAft>
              <a:buClr>
                <a:srgbClr val="585858"/>
              </a:buClr>
              <a:buSzPts val="4800"/>
              <a:buFont typeface="Proxima Nova"/>
              <a:buNone/>
              <a:defRPr sz="4800">
                <a:solidFill>
                  <a:srgbClr val="585858"/>
                </a:solidFill>
                <a:latin typeface="Proxima Nova"/>
                <a:ea typeface="Proxima Nova"/>
                <a:cs typeface="Proxima Nova"/>
                <a:sym typeface="Proxima Nova"/>
              </a:defRPr>
            </a:lvl1pPr>
          </a:lstStyle>
          <a:p/>
        </p:txBody>
      </p:sp>
      <p:sp>
        <p:nvSpPr>
          <p:cNvPr id="51" name="Google Shape;51;p55"/>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52" name="Shape 52"/>
        <p:cNvGrpSpPr/>
        <p:nvPr/>
      </p:nvGrpSpPr>
      <p:grpSpPr>
        <a:xfrm>
          <a:off x="0" y="0"/>
          <a:ext cx="0" cy="0"/>
          <a:chOff x="0" y="0"/>
          <a:chExt cx="0" cy="0"/>
        </a:xfrm>
      </p:grpSpPr>
      <p:sp>
        <p:nvSpPr>
          <p:cNvPr id="53" name="Google Shape;53;p56"/>
          <p:cNvSpPr txBox="1"/>
          <p:nvPr>
            <p:ph type="title"/>
          </p:nvPr>
        </p:nvSpPr>
        <p:spPr>
          <a:xfrm>
            <a:off x="831199" y="2949666"/>
            <a:ext cx="22721602" cy="5236001"/>
          </a:xfrm>
          <a:prstGeom prst="rect">
            <a:avLst/>
          </a:prstGeom>
          <a:noFill/>
          <a:ln>
            <a:noFill/>
          </a:ln>
        </p:spPr>
        <p:txBody>
          <a:bodyPr anchorCtr="0" anchor="b" bIns="243775" lIns="243775" spcFirstLastPara="1" rIns="243775" wrap="square" tIns="243775">
            <a:normAutofit/>
          </a:bodyPr>
          <a:lstStyle>
            <a:lvl1pPr lvl="0" algn="ctr">
              <a:lnSpc>
                <a:spcPct val="100000"/>
              </a:lnSpc>
              <a:spcBef>
                <a:spcPts val="0"/>
              </a:spcBef>
              <a:spcAft>
                <a:spcPts val="0"/>
              </a:spcAft>
              <a:buClr>
                <a:srgbClr val="000000"/>
              </a:buClr>
              <a:buSzPts val="32000"/>
              <a:buFont typeface="Proxima Nova"/>
              <a:buNone/>
              <a:defRPr sz="320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4" name="Google Shape;54;p56"/>
          <p:cNvSpPr txBox="1"/>
          <p:nvPr>
            <p:ph idx="1" type="body"/>
          </p:nvPr>
        </p:nvSpPr>
        <p:spPr>
          <a:xfrm>
            <a:off x="831199" y="8405933"/>
            <a:ext cx="22721602" cy="3468801"/>
          </a:xfrm>
          <a:prstGeom prst="rect">
            <a:avLst/>
          </a:prstGeom>
          <a:noFill/>
          <a:ln>
            <a:noFill/>
          </a:ln>
        </p:spPr>
        <p:txBody>
          <a:bodyPr anchorCtr="0" anchor="t" bIns="243775" lIns="243775" spcFirstLastPara="1" rIns="243775" wrap="square" tIns="243775">
            <a:normAutofit/>
          </a:bodyPr>
          <a:lstStyle>
            <a:lvl1pPr indent="-533400" lvl="0" marL="457200" algn="ctr">
              <a:lnSpc>
                <a:spcPct val="115000"/>
              </a:lnSpc>
              <a:spcBef>
                <a:spcPts val="0"/>
              </a:spcBef>
              <a:spcAft>
                <a:spcPts val="0"/>
              </a:spcAft>
              <a:buSzPts val="4800"/>
              <a:buChar char="●"/>
              <a:defRPr sz="4800">
                <a:solidFill>
                  <a:srgbClr val="585858"/>
                </a:solidFill>
                <a:latin typeface="Proxima Nova"/>
                <a:ea typeface="Proxima Nova"/>
                <a:cs typeface="Proxima Nova"/>
                <a:sym typeface="Proxima Nova"/>
              </a:defRPr>
            </a:lvl1pPr>
            <a:lvl2pPr indent="-533400" lvl="1" marL="914400" algn="ctr">
              <a:lnSpc>
                <a:spcPct val="115000"/>
              </a:lnSpc>
              <a:spcBef>
                <a:spcPts val="0"/>
              </a:spcBef>
              <a:spcAft>
                <a:spcPts val="0"/>
              </a:spcAft>
              <a:buSzPts val="4800"/>
              <a:buChar char="○"/>
              <a:defRPr sz="4800">
                <a:solidFill>
                  <a:srgbClr val="585858"/>
                </a:solidFill>
                <a:latin typeface="Proxima Nova"/>
                <a:ea typeface="Proxima Nova"/>
                <a:cs typeface="Proxima Nova"/>
                <a:sym typeface="Proxima Nova"/>
              </a:defRPr>
            </a:lvl2pPr>
            <a:lvl3pPr indent="-533400" lvl="2" marL="1371600" algn="ctr">
              <a:lnSpc>
                <a:spcPct val="115000"/>
              </a:lnSpc>
              <a:spcBef>
                <a:spcPts val="0"/>
              </a:spcBef>
              <a:spcAft>
                <a:spcPts val="0"/>
              </a:spcAft>
              <a:buSzPts val="4800"/>
              <a:buChar char="■"/>
              <a:defRPr sz="4800">
                <a:solidFill>
                  <a:srgbClr val="585858"/>
                </a:solidFill>
                <a:latin typeface="Proxima Nova"/>
                <a:ea typeface="Proxima Nova"/>
                <a:cs typeface="Proxima Nova"/>
                <a:sym typeface="Proxima Nova"/>
              </a:defRPr>
            </a:lvl3pPr>
            <a:lvl4pPr indent="-533400" lvl="3" marL="1828800" algn="ctr">
              <a:lnSpc>
                <a:spcPct val="115000"/>
              </a:lnSpc>
              <a:spcBef>
                <a:spcPts val="0"/>
              </a:spcBef>
              <a:spcAft>
                <a:spcPts val="0"/>
              </a:spcAft>
              <a:buSzPts val="4800"/>
              <a:buChar char="●"/>
              <a:defRPr sz="4800">
                <a:solidFill>
                  <a:srgbClr val="585858"/>
                </a:solidFill>
                <a:latin typeface="Proxima Nova"/>
                <a:ea typeface="Proxima Nova"/>
                <a:cs typeface="Proxima Nova"/>
                <a:sym typeface="Proxima Nova"/>
              </a:defRPr>
            </a:lvl4pPr>
            <a:lvl5pPr indent="-533400" lvl="4" marL="2286000" algn="ctr">
              <a:lnSpc>
                <a:spcPct val="115000"/>
              </a:lnSpc>
              <a:spcBef>
                <a:spcPts val="0"/>
              </a:spcBef>
              <a:spcAft>
                <a:spcPts val="0"/>
              </a:spcAft>
              <a:buSzPts val="4800"/>
              <a:buChar char="○"/>
              <a:defRPr sz="4800">
                <a:solidFill>
                  <a:srgbClr val="585858"/>
                </a:solidFill>
                <a:latin typeface="Proxima Nova"/>
                <a:ea typeface="Proxima Nova"/>
                <a:cs typeface="Proxima Nova"/>
                <a:sym typeface="Proxima Nova"/>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55" name="Google Shape;55;p56"/>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7"/>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62" name="Shape 62"/>
        <p:cNvGrpSpPr/>
        <p:nvPr/>
      </p:nvGrpSpPr>
      <p:grpSpPr>
        <a:xfrm>
          <a:off x="0" y="0"/>
          <a:ext cx="0" cy="0"/>
          <a:chOff x="0" y="0"/>
          <a:chExt cx="0" cy="0"/>
        </a:xfrm>
      </p:grpSpPr>
      <p:sp>
        <p:nvSpPr>
          <p:cNvPr id="63" name="Google Shape;63;gf57ccaa5f7_1_41"/>
          <p:cNvSpPr txBox="1"/>
          <p:nvPr>
            <p:ph type="title"/>
          </p:nvPr>
        </p:nvSpPr>
        <p:spPr>
          <a:xfrm>
            <a:off x="830262" y="1185862"/>
            <a:ext cx="22722000" cy="1527300"/>
          </a:xfrm>
          <a:prstGeom prst="rect">
            <a:avLst/>
          </a:prstGeom>
          <a:noFill/>
          <a:ln>
            <a:noFill/>
          </a:ln>
        </p:spPr>
        <p:txBody>
          <a:bodyPr anchorCtr="0" anchor="t" bIns="243800" lIns="243800" spcFirstLastPara="1" rIns="243800" wrap="square" tIns="243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f57ccaa5f7_1_41"/>
          <p:cNvSpPr txBox="1"/>
          <p:nvPr>
            <p:ph idx="1" type="body"/>
          </p:nvPr>
        </p:nvSpPr>
        <p:spPr>
          <a:xfrm>
            <a:off x="830262" y="3071812"/>
            <a:ext cx="22722000" cy="9110700"/>
          </a:xfrm>
          <a:prstGeom prst="rect">
            <a:avLst/>
          </a:prstGeom>
          <a:noFill/>
          <a:ln>
            <a:noFill/>
          </a:ln>
        </p:spPr>
        <p:txBody>
          <a:bodyPr anchorCtr="0" anchor="t" bIns="243800" lIns="243800" spcFirstLastPara="1" rIns="243800" wrap="square" tIns="243800">
            <a:noAutofit/>
          </a:bodyPr>
          <a:lstStyle>
            <a:lvl1pPr indent="-266700" lvl="0" marL="457200" algn="l">
              <a:lnSpc>
                <a:spcPct val="115000"/>
              </a:lnSpc>
              <a:spcBef>
                <a:spcPts val="0"/>
              </a:spcBef>
              <a:spcAft>
                <a:spcPts val="0"/>
              </a:spcAft>
              <a:buSzPts val="600"/>
              <a:buChar char="●"/>
              <a:defRPr/>
            </a:lvl1pPr>
            <a:lvl2pPr indent="-266700" lvl="1" marL="914400" algn="l">
              <a:lnSpc>
                <a:spcPct val="115000"/>
              </a:lnSpc>
              <a:spcBef>
                <a:spcPts val="0"/>
              </a:spcBef>
              <a:spcAft>
                <a:spcPts val="0"/>
              </a:spcAft>
              <a:buSzPts val="600"/>
              <a:buChar char="○"/>
              <a:defRPr/>
            </a:lvl2pPr>
            <a:lvl3pPr indent="-266700" lvl="2" marL="1371600" algn="l">
              <a:lnSpc>
                <a:spcPct val="115000"/>
              </a:lnSpc>
              <a:spcBef>
                <a:spcPts val="0"/>
              </a:spcBef>
              <a:spcAft>
                <a:spcPts val="0"/>
              </a:spcAft>
              <a:buSzPts val="600"/>
              <a:buChar char="■"/>
              <a:defRPr/>
            </a:lvl3pPr>
            <a:lvl4pPr indent="-266700" lvl="3" marL="1828800" algn="l">
              <a:lnSpc>
                <a:spcPct val="115000"/>
              </a:lnSpc>
              <a:spcBef>
                <a:spcPts val="0"/>
              </a:spcBef>
              <a:spcAft>
                <a:spcPts val="0"/>
              </a:spcAft>
              <a:buSzPts val="600"/>
              <a:buChar char="●"/>
              <a:defRPr/>
            </a:lvl4pPr>
            <a:lvl5pPr indent="-266700" lvl="4" marL="2286000" algn="l">
              <a:lnSpc>
                <a:spcPct val="115000"/>
              </a:lnSpc>
              <a:spcBef>
                <a:spcPts val="0"/>
              </a:spcBef>
              <a:spcAft>
                <a:spcPts val="0"/>
              </a:spcAft>
              <a:buSzPts val="600"/>
              <a:buChar char="○"/>
              <a:defRPr/>
            </a:lvl5pPr>
            <a:lvl6pPr indent="-266700" lvl="5" marL="2743200" algn="l">
              <a:lnSpc>
                <a:spcPct val="115000"/>
              </a:lnSpc>
              <a:spcBef>
                <a:spcPts val="0"/>
              </a:spcBef>
              <a:spcAft>
                <a:spcPts val="0"/>
              </a:spcAft>
              <a:buSzPts val="600"/>
              <a:buChar char="○"/>
              <a:defRPr/>
            </a:lvl6pPr>
            <a:lvl7pPr indent="-266700" lvl="6" marL="3200400" algn="l">
              <a:lnSpc>
                <a:spcPct val="115000"/>
              </a:lnSpc>
              <a:spcBef>
                <a:spcPts val="0"/>
              </a:spcBef>
              <a:spcAft>
                <a:spcPts val="0"/>
              </a:spcAft>
              <a:buSzPts val="600"/>
              <a:buChar char="○"/>
              <a:defRPr/>
            </a:lvl7pPr>
            <a:lvl8pPr indent="-266700" lvl="7" marL="3657600" algn="l">
              <a:lnSpc>
                <a:spcPct val="115000"/>
              </a:lnSpc>
              <a:spcBef>
                <a:spcPts val="0"/>
              </a:spcBef>
              <a:spcAft>
                <a:spcPts val="0"/>
              </a:spcAft>
              <a:buSzPts val="600"/>
              <a:buChar char="○"/>
              <a:defRPr/>
            </a:lvl8pPr>
            <a:lvl9pPr indent="-266700" lvl="8" marL="4114800" algn="l">
              <a:lnSpc>
                <a:spcPct val="115000"/>
              </a:lnSpc>
              <a:spcBef>
                <a:spcPts val="0"/>
              </a:spcBef>
              <a:spcAft>
                <a:spcPts val="0"/>
              </a:spcAft>
              <a:buSzPts val="600"/>
              <a:buChar char="○"/>
              <a:defRPr/>
            </a:lvl9pPr>
          </a:lstStyle>
          <a:p/>
        </p:txBody>
      </p:sp>
      <p:sp>
        <p:nvSpPr>
          <p:cNvPr id="65" name="Google Shape;65;gf57ccaa5f7_1_4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9pPr>
          </a:lstStyle>
          <a:p/>
        </p:txBody>
      </p:sp>
      <p:sp>
        <p:nvSpPr>
          <p:cNvPr id="66" name="Google Shape;66;gf57ccaa5f7_1_4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9pPr>
          </a:lstStyle>
          <a:p/>
        </p:txBody>
      </p:sp>
      <p:sp>
        <p:nvSpPr>
          <p:cNvPr id="67" name="Google Shape;67;gf57ccaa5f7_1_41"/>
          <p:cNvSpPr txBox="1"/>
          <p:nvPr>
            <p:ph idx="12" type="sldNum"/>
          </p:nvPr>
        </p:nvSpPr>
        <p:spPr>
          <a:xfrm>
            <a:off x="23188613" y="12523787"/>
            <a:ext cx="866700" cy="8700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8" name="Shape 68"/>
        <p:cNvGrpSpPr/>
        <p:nvPr/>
      </p:nvGrpSpPr>
      <p:grpSpPr>
        <a:xfrm>
          <a:off x="0" y="0"/>
          <a:ext cx="0" cy="0"/>
          <a:chOff x="0" y="0"/>
          <a:chExt cx="0" cy="0"/>
        </a:xfrm>
      </p:grpSpPr>
      <p:sp>
        <p:nvSpPr>
          <p:cNvPr id="69" name="Google Shape;69;gf99f6e64fa_0_139"/>
          <p:cNvSpPr txBox="1"/>
          <p:nvPr>
            <p:ph type="title"/>
          </p:nvPr>
        </p:nvSpPr>
        <p:spPr>
          <a:xfrm>
            <a:off x="831199" y="1186733"/>
            <a:ext cx="22721701" cy="1527300"/>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0" name="Google Shape;70;gf99f6e64fa_0_139"/>
          <p:cNvSpPr txBox="1"/>
          <p:nvPr>
            <p:ph idx="1" type="body"/>
          </p:nvPr>
        </p:nvSpPr>
        <p:spPr>
          <a:xfrm>
            <a:off x="1000533" y="3378066"/>
            <a:ext cx="22721701" cy="9110400"/>
          </a:xfrm>
          <a:prstGeom prst="rect">
            <a:avLst/>
          </a:prstGeom>
          <a:noFill/>
          <a:ln>
            <a:noFill/>
          </a:ln>
        </p:spPr>
        <p:txBody>
          <a:bodyPr anchorCtr="0" anchor="t" bIns="243775" lIns="243775" spcFirstLastPara="1" rIns="243775" wrap="square" tIns="243775">
            <a:normAutofit/>
          </a:bodyPr>
          <a:lstStyle>
            <a:lvl1pPr indent="-514350" lvl="0" marL="457200" algn="l">
              <a:lnSpc>
                <a:spcPct val="433333"/>
              </a:lnSpc>
              <a:spcBef>
                <a:spcPts val="500"/>
              </a:spcBef>
              <a:spcAft>
                <a:spcPts val="0"/>
              </a:spcAft>
              <a:buSzPts val="4500"/>
              <a:buChar char="●"/>
              <a:defRPr/>
            </a:lvl1pPr>
            <a:lvl2pPr indent="-514350" lvl="1" marL="914400" algn="l">
              <a:lnSpc>
                <a:spcPct val="433333"/>
              </a:lnSpc>
              <a:spcBef>
                <a:spcPts val="500"/>
              </a:spcBef>
              <a:spcAft>
                <a:spcPts val="0"/>
              </a:spcAft>
              <a:buSzPts val="4500"/>
              <a:buChar char="○"/>
              <a:defRPr/>
            </a:lvl2pPr>
            <a:lvl3pPr indent="-514350" lvl="2" marL="1371600" algn="l">
              <a:lnSpc>
                <a:spcPct val="433333"/>
              </a:lnSpc>
              <a:spcBef>
                <a:spcPts val="500"/>
              </a:spcBef>
              <a:spcAft>
                <a:spcPts val="0"/>
              </a:spcAft>
              <a:buSzPts val="4500"/>
              <a:buChar char="■"/>
              <a:defRPr/>
            </a:lvl3pPr>
            <a:lvl4pPr indent="-514350" lvl="3" marL="1828800" algn="l">
              <a:lnSpc>
                <a:spcPct val="433333"/>
              </a:lnSpc>
              <a:spcBef>
                <a:spcPts val="500"/>
              </a:spcBef>
              <a:spcAft>
                <a:spcPts val="0"/>
              </a:spcAft>
              <a:buSzPts val="4500"/>
              <a:buChar char="●"/>
              <a:defRPr/>
            </a:lvl4pPr>
            <a:lvl5pPr indent="-514350" lvl="4" marL="2286000" algn="l">
              <a:lnSpc>
                <a:spcPct val="433333"/>
              </a:lnSpc>
              <a:spcBef>
                <a:spcPts val="500"/>
              </a:spcBef>
              <a:spcAft>
                <a:spcPts val="0"/>
              </a:spcAft>
              <a:buSzPts val="4500"/>
              <a:buChar char="○"/>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71" name="Google Shape;71;gf99f6e64fa_0_139"/>
          <p:cNvSpPr txBox="1"/>
          <p:nvPr>
            <p:ph idx="12" type="sldNum"/>
          </p:nvPr>
        </p:nvSpPr>
        <p:spPr>
          <a:xfrm>
            <a:off x="23188838" y="12519395"/>
            <a:ext cx="867600" cy="892500"/>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72" name="Shape 72"/>
        <p:cNvGrpSpPr/>
        <p:nvPr/>
      </p:nvGrpSpPr>
      <p:grpSpPr>
        <a:xfrm>
          <a:off x="0" y="0"/>
          <a:ext cx="0" cy="0"/>
          <a:chOff x="0" y="0"/>
          <a:chExt cx="0" cy="0"/>
        </a:xfrm>
      </p:grpSpPr>
      <p:sp>
        <p:nvSpPr>
          <p:cNvPr id="73" name="Google Shape;73;gf57ccaa5f7_1_35"/>
          <p:cNvSpPr txBox="1"/>
          <p:nvPr>
            <p:ph type="ctrTitle"/>
          </p:nvPr>
        </p:nvSpPr>
        <p:spPr>
          <a:xfrm>
            <a:off x="685800" y="2130425"/>
            <a:ext cx="7772400" cy="1470000"/>
          </a:xfrm>
          <a:prstGeom prst="rect">
            <a:avLst/>
          </a:prstGeom>
          <a:noFill/>
          <a:ln>
            <a:noFill/>
          </a:ln>
        </p:spPr>
        <p:txBody>
          <a:bodyPr anchorCtr="0" anchor="t" bIns="243800" lIns="243800" spcFirstLastPara="1" rIns="243800" wrap="square" tIns="243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f57ccaa5f7_1_35"/>
          <p:cNvSpPr txBox="1"/>
          <p:nvPr>
            <p:ph idx="1" type="subTitle"/>
          </p:nvPr>
        </p:nvSpPr>
        <p:spPr>
          <a:xfrm>
            <a:off x="1371600" y="3886200"/>
            <a:ext cx="6400800" cy="1752600"/>
          </a:xfrm>
          <a:prstGeom prst="rect">
            <a:avLst/>
          </a:prstGeom>
          <a:noFill/>
          <a:ln>
            <a:noFill/>
          </a:ln>
        </p:spPr>
        <p:txBody>
          <a:bodyPr anchorCtr="0" anchor="t" bIns="243800" lIns="243800" spcFirstLastPara="1" rIns="243800" wrap="square" tIns="243800">
            <a:noAutofit/>
          </a:bodyPr>
          <a:lstStyle>
            <a:lvl1pPr lvl="0" algn="l">
              <a:lnSpc>
                <a:spcPct val="115000"/>
              </a:lnSpc>
              <a:spcBef>
                <a:spcPts val="0"/>
              </a:spcBef>
              <a:spcAft>
                <a:spcPts val="0"/>
              </a:spcAft>
              <a:buSzPts val="600"/>
              <a:buChar char="●"/>
              <a:defRPr/>
            </a:lvl1pPr>
            <a:lvl2pPr lvl="1" algn="l">
              <a:lnSpc>
                <a:spcPct val="115000"/>
              </a:lnSpc>
              <a:spcBef>
                <a:spcPts val="0"/>
              </a:spcBef>
              <a:spcAft>
                <a:spcPts val="0"/>
              </a:spcAft>
              <a:buSzPts val="600"/>
              <a:buChar char="○"/>
              <a:defRPr/>
            </a:lvl2pPr>
            <a:lvl3pPr lvl="2" algn="l">
              <a:lnSpc>
                <a:spcPct val="115000"/>
              </a:lnSpc>
              <a:spcBef>
                <a:spcPts val="0"/>
              </a:spcBef>
              <a:spcAft>
                <a:spcPts val="0"/>
              </a:spcAft>
              <a:buSzPts val="600"/>
              <a:buChar char="■"/>
              <a:defRPr/>
            </a:lvl3pPr>
            <a:lvl4pPr lvl="3" algn="l">
              <a:lnSpc>
                <a:spcPct val="115000"/>
              </a:lnSpc>
              <a:spcBef>
                <a:spcPts val="0"/>
              </a:spcBef>
              <a:spcAft>
                <a:spcPts val="0"/>
              </a:spcAft>
              <a:buSzPts val="600"/>
              <a:buChar char="●"/>
              <a:defRPr/>
            </a:lvl4pPr>
            <a:lvl5pPr lvl="4" algn="l">
              <a:lnSpc>
                <a:spcPct val="115000"/>
              </a:lnSpc>
              <a:spcBef>
                <a:spcPts val="0"/>
              </a:spcBef>
              <a:spcAft>
                <a:spcPts val="0"/>
              </a:spcAft>
              <a:buSzPts val="600"/>
              <a:buChar char="○"/>
              <a:defRPr/>
            </a:lvl5pPr>
            <a:lvl6pPr lvl="5" algn="l">
              <a:lnSpc>
                <a:spcPct val="115000"/>
              </a:lnSpc>
              <a:spcBef>
                <a:spcPts val="0"/>
              </a:spcBef>
              <a:spcAft>
                <a:spcPts val="0"/>
              </a:spcAft>
              <a:buSzPts val="600"/>
              <a:buChar char="○"/>
              <a:defRPr/>
            </a:lvl6pPr>
            <a:lvl7pPr lvl="6" algn="l">
              <a:lnSpc>
                <a:spcPct val="115000"/>
              </a:lnSpc>
              <a:spcBef>
                <a:spcPts val="0"/>
              </a:spcBef>
              <a:spcAft>
                <a:spcPts val="0"/>
              </a:spcAft>
              <a:buSzPts val="600"/>
              <a:buChar char="○"/>
              <a:defRPr/>
            </a:lvl7pPr>
            <a:lvl8pPr lvl="7" algn="l">
              <a:lnSpc>
                <a:spcPct val="115000"/>
              </a:lnSpc>
              <a:spcBef>
                <a:spcPts val="0"/>
              </a:spcBef>
              <a:spcAft>
                <a:spcPts val="0"/>
              </a:spcAft>
              <a:buSzPts val="600"/>
              <a:buChar char="○"/>
              <a:defRPr/>
            </a:lvl8pPr>
            <a:lvl9pPr lvl="8" algn="l">
              <a:lnSpc>
                <a:spcPct val="115000"/>
              </a:lnSpc>
              <a:spcBef>
                <a:spcPts val="0"/>
              </a:spcBef>
              <a:spcAft>
                <a:spcPts val="0"/>
              </a:spcAft>
              <a:buSzPts val="600"/>
              <a:buChar char="○"/>
              <a:defRPr/>
            </a:lvl9pPr>
          </a:lstStyle>
          <a:p/>
        </p:txBody>
      </p:sp>
      <p:sp>
        <p:nvSpPr>
          <p:cNvPr id="75" name="Google Shape;75;gf57ccaa5f7_1_3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9pPr>
          </a:lstStyle>
          <a:p/>
        </p:txBody>
      </p:sp>
      <p:sp>
        <p:nvSpPr>
          <p:cNvPr id="76" name="Google Shape;76;gf57ccaa5f7_1_3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rgbClr val="000000"/>
                </a:solidFill>
                <a:latin typeface="Arial"/>
                <a:ea typeface="Arial"/>
                <a:cs typeface="Arial"/>
                <a:sym typeface="Arial"/>
              </a:defRPr>
            </a:lvl9pPr>
          </a:lstStyle>
          <a:p/>
        </p:txBody>
      </p:sp>
      <p:sp>
        <p:nvSpPr>
          <p:cNvPr id="77" name="Google Shape;77;gf57ccaa5f7_1_35"/>
          <p:cNvSpPr txBox="1"/>
          <p:nvPr>
            <p:ph idx="12" type="sldNum"/>
          </p:nvPr>
        </p:nvSpPr>
        <p:spPr>
          <a:xfrm>
            <a:off x="23188613" y="12523787"/>
            <a:ext cx="866700" cy="870000"/>
          </a:xfrm>
          <a:prstGeom prst="rect">
            <a:avLst/>
          </a:prstGeom>
          <a:noFill/>
          <a:ln>
            <a:noFill/>
          </a:ln>
        </p:spPr>
        <p:txBody>
          <a:bodyPr anchorCtr="0" anchor="ctr" bIns="243800" lIns="243800" spcFirstLastPara="1" rIns="243800" wrap="square" tIns="243800">
            <a:noAutofit/>
          </a:bodyPr>
          <a:lstStyle>
            <a:lvl1pPr indent="0" lvl="0"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gf57ccaa5f7_1_47"/>
          <p:cNvSpPr txBox="1"/>
          <p:nvPr>
            <p:ph type="title"/>
          </p:nvPr>
        </p:nvSpPr>
        <p:spPr>
          <a:xfrm>
            <a:off x="831200" y="5735600"/>
            <a:ext cx="22721701" cy="2244900"/>
          </a:xfrm>
          <a:prstGeom prst="rect">
            <a:avLst/>
          </a:prstGeom>
          <a:noFill/>
          <a:ln>
            <a:noFill/>
          </a:ln>
        </p:spPr>
        <p:txBody>
          <a:bodyPr anchorCtr="0" anchor="ctr" bIns="243800" lIns="243800" spcFirstLastPara="1" rIns="243800" wrap="square" tIns="243800">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80" name="Google Shape;80;gf57ccaa5f7_1_47"/>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rmAutofit/>
          </a:bodyPr>
          <a:lstStyle>
            <a:lvl1pPr indent="0" lvl="0"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g13409da1208_0_80"/>
          <p:cNvSpPr txBox="1"/>
          <p:nvPr>
            <p:ph type="ctrTitle"/>
          </p:nvPr>
        </p:nvSpPr>
        <p:spPr>
          <a:xfrm>
            <a:off x="831222" y="1985533"/>
            <a:ext cx="22721700" cy="5473500"/>
          </a:xfrm>
          <a:prstGeom prst="rect">
            <a:avLst/>
          </a:prstGeom>
        </p:spPr>
        <p:txBody>
          <a:bodyPr anchorCtr="0" anchor="b" bIns="243800" lIns="243800" spcFirstLastPara="1" rIns="243800" wrap="square" tIns="243800">
            <a:normAutofit/>
          </a:bodyPr>
          <a:lstStyle>
            <a:lvl1pPr lvl="0" rtl="0" algn="ctr">
              <a:spcBef>
                <a:spcPts val="0"/>
              </a:spcBef>
              <a:spcAft>
                <a:spcPts val="0"/>
              </a:spcAft>
              <a:buSzPts val="13900"/>
              <a:buNone/>
              <a:defRPr sz="13900"/>
            </a:lvl1pPr>
            <a:lvl2pPr lvl="1" rtl="0" algn="ctr">
              <a:spcBef>
                <a:spcPts val="0"/>
              </a:spcBef>
              <a:spcAft>
                <a:spcPts val="0"/>
              </a:spcAft>
              <a:buSzPts val="13900"/>
              <a:buNone/>
              <a:defRPr sz="13900"/>
            </a:lvl2pPr>
            <a:lvl3pPr lvl="2" rtl="0" algn="ctr">
              <a:spcBef>
                <a:spcPts val="0"/>
              </a:spcBef>
              <a:spcAft>
                <a:spcPts val="0"/>
              </a:spcAft>
              <a:buSzPts val="13900"/>
              <a:buNone/>
              <a:defRPr sz="13900"/>
            </a:lvl3pPr>
            <a:lvl4pPr lvl="3" rtl="0" algn="ctr">
              <a:spcBef>
                <a:spcPts val="0"/>
              </a:spcBef>
              <a:spcAft>
                <a:spcPts val="0"/>
              </a:spcAft>
              <a:buSzPts val="13900"/>
              <a:buNone/>
              <a:defRPr sz="13900"/>
            </a:lvl4pPr>
            <a:lvl5pPr lvl="4" rtl="0" algn="ctr">
              <a:spcBef>
                <a:spcPts val="0"/>
              </a:spcBef>
              <a:spcAft>
                <a:spcPts val="0"/>
              </a:spcAft>
              <a:buSzPts val="13900"/>
              <a:buNone/>
              <a:defRPr sz="13900"/>
            </a:lvl5pPr>
            <a:lvl6pPr lvl="5" rtl="0" algn="ctr">
              <a:spcBef>
                <a:spcPts val="0"/>
              </a:spcBef>
              <a:spcAft>
                <a:spcPts val="0"/>
              </a:spcAft>
              <a:buSzPts val="13900"/>
              <a:buNone/>
              <a:defRPr sz="13900"/>
            </a:lvl6pPr>
            <a:lvl7pPr lvl="6" rtl="0" algn="ctr">
              <a:spcBef>
                <a:spcPts val="0"/>
              </a:spcBef>
              <a:spcAft>
                <a:spcPts val="0"/>
              </a:spcAft>
              <a:buSzPts val="13900"/>
              <a:buNone/>
              <a:defRPr sz="13900"/>
            </a:lvl7pPr>
            <a:lvl8pPr lvl="7" rtl="0" algn="ctr">
              <a:spcBef>
                <a:spcPts val="0"/>
              </a:spcBef>
              <a:spcAft>
                <a:spcPts val="0"/>
              </a:spcAft>
              <a:buSzPts val="13900"/>
              <a:buNone/>
              <a:defRPr sz="13900"/>
            </a:lvl8pPr>
            <a:lvl9pPr lvl="8" rtl="0" algn="ctr">
              <a:spcBef>
                <a:spcPts val="0"/>
              </a:spcBef>
              <a:spcAft>
                <a:spcPts val="0"/>
              </a:spcAft>
              <a:buSzPts val="13900"/>
              <a:buNone/>
              <a:defRPr sz="13900"/>
            </a:lvl9pPr>
          </a:lstStyle>
          <a:p/>
        </p:txBody>
      </p:sp>
      <p:sp>
        <p:nvSpPr>
          <p:cNvPr id="87" name="Google Shape;87;g13409da1208_0_80"/>
          <p:cNvSpPr txBox="1"/>
          <p:nvPr>
            <p:ph idx="1" type="subTitle"/>
          </p:nvPr>
        </p:nvSpPr>
        <p:spPr>
          <a:xfrm>
            <a:off x="831200" y="7557667"/>
            <a:ext cx="22721700" cy="2113500"/>
          </a:xfrm>
          <a:prstGeom prst="rect">
            <a:avLst/>
          </a:prstGeom>
        </p:spPr>
        <p:txBody>
          <a:bodyPr anchorCtr="0" anchor="t" bIns="243800" lIns="243800" spcFirstLastPara="1" rIns="243800" wrap="square" tIns="243800">
            <a:normAutofit/>
          </a:bodyPr>
          <a:lstStyle>
            <a:lvl1pPr lvl="0" rtl="0" algn="ctr">
              <a:lnSpc>
                <a:spcPct val="100000"/>
              </a:lnSpc>
              <a:spcBef>
                <a:spcPts val="0"/>
              </a:spcBef>
              <a:spcAft>
                <a:spcPts val="0"/>
              </a:spcAft>
              <a:buSzPts val="7500"/>
              <a:buNone/>
              <a:defRPr sz="7500"/>
            </a:lvl1pPr>
            <a:lvl2pPr lvl="1" rtl="0" algn="ctr">
              <a:lnSpc>
                <a:spcPct val="100000"/>
              </a:lnSpc>
              <a:spcBef>
                <a:spcPts val="0"/>
              </a:spcBef>
              <a:spcAft>
                <a:spcPts val="0"/>
              </a:spcAft>
              <a:buSzPts val="7500"/>
              <a:buNone/>
              <a:defRPr sz="7500"/>
            </a:lvl2pPr>
            <a:lvl3pPr lvl="2" rtl="0" algn="ctr">
              <a:lnSpc>
                <a:spcPct val="100000"/>
              </a:lnSpc>
              <a:spcBef>
                <a:spcPts val="0"/>
              </a:spcBef>
              <a:spcAft>
                <a:spcPts val="0"/>
              </a:spcAft>
              <a:buSzPts val="7500"/>
              <a:buNone/>
              <a:defRPr sz="7500"/>
            </a:lvl3pPr>
            <a:lvl4pPr lvl="3" rtl="0" algn="ctr">
              <a:lnSpc>
                <a:spcPct val="100000"/>
              </a:lnSpc>
              <a:spcBef>
                <a:spcPts val="0"/>
              </a:spcBef>
              <a:spcAft>
                <a:spcPts val="0"/>
              </a:spcAft>
              <a:buSzPts val="7500"/>
              <a:buNone/>
              <a:defRPr sz="7500"/>
            </a:lvl4pPr>
            <a:lvl5pPr lvl="4" rtl="0" algn="ctr">
              <a:lnSpc>
                <a:spcPct val="100000"/>
              </a:lnSpc>
              <a:spcBef>
                <a:spcPts val="0"/>
              </a:spcBef>
              <a:spcAft>
                <a:spcPts val="0"/>
              </a:spcAft>
              <a:buSzPts val="7500"/>
              <a:buNone/>
              <a:defRPr sz="7500"/>
            </a:lvl5pPr>
            <a:lvl6pPr lvl="5" rtl="0" algn="ctr">
              <a:lnSpc>
                <a:spcPct val="100000"/>
              </a:lnSpc>
              <a:spcBef>
                <a:spcPts val="0"/>
              </a:spcBef>
              <a:spcAft>
                <a:spcPts val="0"/>
              </a:spcAft>
              <a:buSzPts val="7500"/>
              <a:buNone/>
              <a:defRPr sz="7500"/>
            </a:lvl6pPr>
            <a:lvl7pPr lvl="6" rtl="0" algn="ctr">
              <a:lnSpc>
                <a:spcPct val="100000"/>
              </a:lnSpc>
              <a:spcBef>
                <a:spcPts val="0"/>
              </a:spcBef>
              <a:spcAft>
                <a:spcPts val="0"/>
              </a:spcAft>
              <a:buSzPts val="7500"/>
              <a:buNone/>
              <a:defRPr sz="7500"/>
            </a:lvl7pPr>
            <a:lvl8pPr lvl="7" rtl="0" algn="ctr">
              <a:lnSpc>
                <a:spcPct val="100000"/>
              </a:lnSpc>
              <a:spcBef>
                <a:spcPts val="0"/>
              </a:spcBef>
              <a:spcAft>
                <a:spcPts val="0"/>
              </a:spcAft>
              <a:buSzPts val="7500"/>
              <a:buNone/>
              <a:defRPr sz="7500"/>
            </a:lvl8pPr>
            <a:lvl9pPr lvl="8" rtl="0" algn="ctr">
              <a:lnSpc>
                <a:spcPct val="100000"/>
              </a:lnSpc>
              <a:spcBef>
                <a:spcPts val="0"/>
              </a:spcBef>
              <a:spcAft>
                <a:spcPts val="0"/>
              </a:spcAft>
              <a:buSzPts val="7500"/>
              <a:buNone/>
              <a:defRPr sz="7500"/>
            </a:lvl9pPr>
          </a:lstStyle>
          <a:p/>
        </p:txBody>
      </p:sp>
      <p:sp>
        <p:nvSpPr>
          <p:cNvPr id="88" name="Google Shape;88;g13409da1208_0_80"/>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g13409da1208_0_84"/>
          <p:cNvSpPr txBox="1"/>
          <p:nvPr>
            <p:ph type="title"/>
          </p:nvPr>
        </p:nvSpPr>
        <p:spPr>
          <a:xfrm>
            <a:off x="831200" y="5735600"/>
            <a:ext cx="22721700" cy="2244900"/>
          </a:xfrm>
          <a:prstGeom prst="rect">
            <a:avLst/>
          </a:prstGeom>
        </p:spPr>
        <p:txBody>
          <a:bodyPr anchorCtr="0" anchor="ctr" bIns="243800" lIns="243800" spcFirstLastPara="1" rIns="243800" wrap="square" tIns="243800">
            <a:norm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sp>
        <p:nvSpPr>
          <p:cNvPr id="91" name="Google Shape;91;g13409da1208_0_84"/>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13" name="Shape 13"/>
        <p:cNvGrpSpPr/>
        <p:nvPr/>
      </p:nvGrpSpPr>
      <p:grpSpPr>
        <a:xfrm>
          <a:off x="0" y="0"/>
          <a:ext cx="0" cy="0"/>
          <a:chOff x="0" y="0"/>
          <a:chExt cx="0" cy="0"/>
        </a:xfrm>
      </p:grpSpPr>
      <p:sp>
        <p:nvSpPr>
          <p:cNvPr id="14" name="Google Shape;14;p46"/>
          <p:cNvSpPr txBox="1"/>
          <p:nvPr>
            <p:ph type="title"/>
          </p:nvPr>
        </p:nvSpPr>
        <p:spPr>
          <a:xfrm>
            <a:off x="831199" y="1186733"/>
            <a:ext cx="22721602" cy="1527201"/>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46"/>
          <p:cNvSpPr txBox="1"/>
          <p:nvPr>
            <p:ph idx="1" type="body"/>
          </p:nvPr>
        </p:nvSpPr>
        <p:spPr>
          <a:xfrm>
            <a:off x="1000533" y="3378066"/>
            <a:ext cx="22721601" cy="9110402"/>
          </a:xfrm>
          <a:prstGeom prst="rect">
            <a:avLst/>
          </a:prstGeom>
          <a:noFill/>
          <a:ln>
            <a:noFill/>
          </a:ln>
        </p:spPr>
        <p:txBody>
          <a:bodyPr anchorCtr="0" anchor="t" bIns="243775" lIns="243775" spcFirstLastPara="1" rIns="243775" wrap="square" tIns="243775">
            <a:normAutofit/>
          </a:bodyPr>
          <a:lstStyle>
            <a:lvl1pPr indent="-514350" lvl="0" marL="457200" algn="l">
              <a:lnSpc>
                <a:spcPct val="433333"/>
              </a:lnSpc>
              <a:spcBef>
                <a:spcPts val="500"/>
              </a:spcBef>
              <a:spcAft>
                <a:spcPts val="0"/>
              </a:spcAft>
              <a:buSzPts val="4500"/>
              <a:buChar char="●"/>
              <a:defRPr/>
            </a:lvl1pPr>
            <a:lvl2pPr indent="-514350" lvl="1" marL="914400" algn="l">
              <a:lnSpc>
                <a:spcPct val="433333"/>
              </a:lnSpc>
              <a:spcBef>
                <a:spcPts val="500"/>
              </a:spcBef>
              <a:spcAft>
                <a:spcPts val="0"/>
              </a:spcAft>
              <a:buSzPts val="4500"/>
              <a:buChar char="○"/>
              <a:defRPr/>
            </a:lvl2pPr>
            <a:lvl3pPr indent="-514350" lvl="2" marL="1371600" algn="l">
              <a:lnSpc>
                <a:spcPct val="433333"/>
              </a:lnSpc>
              <a:spcBef>
                <a:spcPts val="500"/>
              </a:spcBef>
              <a:spcAft>
                <a:spcPts val="0"/>
              </a:spcAft>
              <a:buSzPts val="4500"/>
              <a:buChar char="■"/>
              <a:defRPr/>
            </a:lvl3pPr>
            <a:lvl4pPr indent="-514350" lvl="3" marL="1828800" algn="l">
              <a:lnSpc>
                <a:spcPct val="433333"/>
              </a:lnSpc>
              <a:spcBef>
                <a:spcPts val="500"/>
              </a:spcBef>
              <a:spcAft>
                <a:spcPts val="0"/>
              </a:spcAft>
              <a:buSzPts val="4500"/>
              <a:buChar char="●"/>
              <a:defRPr/>
            </a:lvl4pPr>
            <a:lvl5pPr indent="-514350" lvl="4" marL="2286000" algn="l">
              <a:lnSpc>
                <a:spcPct val="433333"/>
              </a:lnSpc>
              <a:spcBef>
                <a:spcPts val="500"/>
              </a:spcBef>
              <a:spcAft>
                <a:spcPts val="0"/>
              </a:spcAft>
              <a:buSzPts val="4500"/>
              <a:buChar char="○"/>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16" name="Google Shape;16;p46"/>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g13409da1208_0_87"/>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94" name="Google Shape;94;g13409da1208_0_87"/>
          <p:cNvSpPr txBox="1"/>
          <p:nvPr>
            <p:ph idx="1" type="body"/>
          </p:nvPr>
        </p:nvSpPr>
        <p:spPr>
          <a:xfrm>
            <a:off x="831200" y="3073267"/>
            <a:ext cx="22721700" cy="9110400"/>
          </a:xfrm>
          <a:prstGeom prst="rect">
            <a:avLst/>
          </a:prstGeom>
        </p:spPr>
        <p:txBody>
          <a:bodyPr anchorCtr="0" anchor="t" bIns="243800" lIns="243800" spcFirstLastPara="1" rIns="243800" wrap="square" tIns="243800">
            <a:normAutofit/>
          </a:bodyPr>
          <a:lstStyle>
            <a:lvl1pPr indent="-533400" lvl="0" marL="457200" rtl="0">
              <a:spcBef>
                <a:spcPts val="0"/>
              </a:spcBef>
              <a:spcAft>
                <a:spcPts val="0"/>
              </a:spcAft>
              <a:buSzPts val="4800"/>
              <a:buChar char="●"/>
              <a:defRPr/>
            </a:lvl1pPr>
            <a:lvl2pPr indent="-463550" lvl="1" marL="914400" rtl="0">
              <a:spcBef>
                <a:spcPts val="0"/>
              </a:spcBef>
              <a:spcAft>
                <a:spcPts val="0"/>
              </a:spcAft>
              <a:buSzPts val="3700"/>
              <a:buChar char="○"/>
              <a:defRPr/>
            </a:lvl2pPr>
            <a:lvl3pPr indent="-463550" lvl="2" marL="1371600" rtl="0">
              <a:spcBef>
                <a:spcPts val="0"/>
              </a:spcBef>
              <a:spcAft>
                <a:spcPts val="0"/>
              </a:spcAft>
              <a:buSzPts val="3700"/>
              <a:buChar char="■"/>
              <a:defRPr/>
            </a:lvl3pPr>
            <a:lvl4pPr indent="-463550" lvl="3" marL="1828800" rtl="0">
              <a:spcBef>
                <a:spcPts val="0"/>
              </a:spcBef>
              <a:spcAft>
                <a:spcPts val="0"/>
              </a:spcAft>
              <a:buSzPts val="3700"/>
              <a:buChar char="●"/>
              <a:defRPr/>
            </a:lvl4pPr>
            <a:lvl5pPr indent="-463550" lvl="4" marL="2286000" rtl="0">
              <a:spcBef>
                <a:spcPts val="0"/>
              </a:spcBef>
              <a:spcAft>
                <a:spcPts val="0"/>
              </a:spcAft>
              <a:buSzPts val="3700"/>
              <a:buChar char="○"/>
              <a:defRPr/>
            </a:lvl5pPr>
            <a:lvl6pPr indent="-463550" lvl="5" marL="2743200" rtl="0">
              <a:spcBef>
                <a:spcPts val="0"/>
              </a:spcBef>
              <a:spcAft>
                <a:spcPts val="0"/>
              </a:spcAft>
              <a:buSzPts val="3700"/>
              <a:buChar char="■"/>
              <a:defRPr/>
            </a:lvl6pPr>
            <a:lvl7pPr indent="-463550" lvl="6" marL="3200400" rtl="0">
              <a:spcBef>
                <a:spcPts val="0"/>
              </a:spcBef>
              <a:spcAft>
                <a:spcPts val="0"/>
              </a:spcAft>
              <a:buSzPts val="3700"/>
              <a:buChar char="●"/>
              <a:defRPr/>
            </a:lvl7pPr>
            <a:lvl8pPr indent="-463550" lvl="7" marL="3657600" rtl="0">
              <a:spcBef>
                <a:spcPts val="0"/>
              </a:spcBef>
              <a:spcAft>
                <a:spcPts val="0"/>
              </a:spcAft>
              <a:buSzPts val="3700"/>
              <a:buChar char="○"/>
              <a:defRPr/>
            </a:lvl8pPr>
            <a:lvl9pPr indent="-463550" lvl="8" marL="4114800" rtl="0">
              <a:spcBef>
                <a:spcPts val="0"/>
              </a:spcBef>
              <a:spcAft>
                <a:spcPts val="0"/>
              </a:spcAft>
              <a:buSzPts val="3700"/>
              <a:buChar char="■"/>
              <a:defRPr/>
            </a:lvl9pPr>
          </a:lstStyle>
          <a:p/>
        </p:txBody>
      </p:sp>
      <p:sp>
        <p:nvSpPr>
          <p:cNvPr id="95" name="Google Shape;95;g13409da1208_0_87"/>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g13409da1208_0_91"/>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98" name="Google Shape;98;g13409da1208_0_91"/>
          <p:cNvSpPr txBox="1"/>
          <p:nvPr>
            <p:ph idx="1" type="body"/>
          </p:nvPr>
        </p:nvSpPr>
        <p:spPr>
          <a:xfrm>
            <a:off x="831200" y="3073267"/>
            <a:ext cx="10666500" cy="9110400"/>
          </a:xfrm>
          <a:prstGeom prst="rect">
            <a:avLst/>
          </a:prstGeom>
        </p:spPr>
        <p:txBody>
          <a:bodyPr anchorCtr="0" anchor="t" bIns="243800" lIns="243800" spcFirstLastPara="1" rIns="243800" wrap="square" tIns="243800">
            <a:normAutofit/>
          </a:bodyPr>
          <a:lstStyle>
            <a:lvl1pPr indent="-463550" lvl="0" marL="457200" rtl="0">
              <a:spcBef>
                <a:spcPts val="0"/>
              </a:spcBef>
              <a:spcAft>
                <a:spcPts val="0"/>
              </a:spcAft>
              <a:buSzPts val="3700"/>
              <a:buChar char="●"/>
              <a:defRPr sz="3700"/>
            </a:lvl1pPr>
            <a:lvl2pPr indent="-431800" lvl="1" marL="914400" rtl="0">
              <a:spcBef>
                <a:spcPts val="0"/>
              </a:spcBef>
              <a:spcAft>
                <a:spcPts val="0"/>
              </a:spcAft>
              <a:buSzPts val="3200"/>
              <a:buChar char="○"/>
              <a:defRPr sz="3200"/>
            </a:lvl2pPr>
            <a:lvl3pPr indent="-431800" lvl="2" marL="1371600" rtl="0">
              <a:spcBef>
                <a:spcPts val="0"/>
              </a:spcBef>
              <a:spcAft>
                <a:spcPts val="0"/>
              </a:spcAft>
              <a:buSzPts val="3200"/>
              <a:buChar char="■"/>
              <a:defRPr sz="3200"/>
            </a:lvl3pPr>
            <a:lvl4pPr indent="-431800" lvl="3" marL="1828800" rtl="0">
              <a:spcBef>
                <a:spcPts val="0"/>
              </a:spcBef>
              <a:spcAft>
                <a:spcPts val="0"/>
              </a:spcAft>
              <a:buSzPts val="3200"/>
              <a:buChar char="●"/>
              <a:defRPr sz="3200"/>
            </a:lvl4pPr>
            <a:lvl5pPr indent="-431800" lvl="4" marL="2286000" rtl="0">
              <a:spcBef>
                <a:spcPts val="0"/>
              </a:spcBef>
              <a:spcAft>
                <a:spcPts val="0"/>
              </a:spcAft>
              <a:buSzPts val="3200"/>
              <a:buChar char="○"/>
              <a:defRPr sz="3200"/>
            </a:lvl5pPr>
            <a:lvl6pPr indent="-431800" lvl="5" marL="2743200" rtl="0">
              <a:spcBef>
                <a:spcPts val="0"/>
              </a:spcBef>
              <a:spcAft>
                <a:spcPts val="0"/>
              </a:spcAft>
              <a:buSzPts val="3200"/>
              <a:buChar char="■"/>
              <a:defRPr sz="3200"/>
            </a:lvl6pPr>
            <a:lvl7pPr indent="-431800" lvl="6" marL="3200400" rtl="0">
              <a:spcBef>
                <a:spcPts val="0"/>
              </a:spcBef>
              <a:spcAft>
                <a:spcPts val="0"/>
              </a:spcAft>
              <a:buSzPts val="3200"/>
              <a:buChar char="●"/>
              <a:defRPr sz="3200"/>
            </a:lvl7pPr>
            <a:lvl8pPr indent="-431800" lvl="7" marL="3657600" rtl="0">
              <a:spcBef>
                <a:spcPts val="0"/>
              </a:spcBef>
              <a:spcAft>
                <a:spcPts val="0"/>
              </a:spcAft>
              <a:buSzPts val="3200"/>
              <a:buChar char="○"/>
              <a:defRPr sz="3200"/>
            </a:lvl8pPr>
            <a:lvl9pPr indent="-431800" lvl="8" marL="4114800" rtl="0">
              <a:spcBef>
                <a:spcPts val="0"/>
              </a:spcBef>
              <a:spcAft>
                <a:spcPts val="0"/>
              </a:spcAft>
              <a:buSzPts val="3200"/>
              <a:buChar char="■"/>
              <a:defRPr sz="3200"/>
            </a:lvl9pPr>
          </a:lstStyle>
          <a:p/>
        </p:txBody>
      </p:sp>
      <p:sp>
        <p:nvSpPr>
          <p:cNvPr id="99" name="Google Shape;99;g13409da1208_0_91"/>
          <p:cNvSpPr txBox="1"/>
          <p:nvPr>
            <p:ph idx="2" type="body"/>
          </p:nvPr>
        </p:nvSpPr>
        <p:spPr>
          <a:xfrm>
            <a:off x="12886400" y="3073267"/>
            <a:ext cx="10666500" cy="9110400"/>
          </a:xfrm>
          <a:prstGeom prst="rect">
            <a:avLst/>
          </a:prstGeom>
        </p:spPr>
        <p:txBody>
          <a:bodyPr anchorCtr="0" anchor="t" bIns="243800" lIns="243800" spcFirstLastPara="1" rIns="243800" wrap="square" tIns="243800">
            <a:normAutofit/>
          </a:bodyPr>
          <a:lstStyle>
            <a:lvl1pPr indent="-463550" lvl="0" marL="457200" rtl="0">
              <a:spcBef>
                <a:spcPts val="0"/>
              </a:spcBef>
              <a:spcAft>
                <a:spcPts val="0"/>
              </a:spcAft>
              <a:buSzPts val="3700"/>
              <a:buChar char="●"/>
              <a:defRPr sz="3700"/>
            </a:lvl1pPr>
            <a:lvl2pPr indent="-431800" lvl="1" marL="914400" rtl="0">
              <a:spcBef>
                <a:spcPts val="0"/>
              </a:spcBef>
              <a:spcAft>
                <a:spcPts val="0"/>
              </a:spcAft>
              <a:buSzPts val="3200"/>
              <a:buChar char="○"/>
              <a:defRPr sz="3200"/>
            </a:lvl2pPr>
            <a:lvl3pPr indent="-431800" lvl="2" marL="1371600" rtl="0">
              <a:spcBef>
                <a:spcPts val="0"/>
              </a:spcBef>
              <a:spcAft>
                <a:spcPts val="0"/>
              </a:spcAft>
              <a:buSzPts val="3200"/>
              <a:buChar char="■"/>
              <a:defRPr sz="3200"/>
            </a:lvl3pPr>
            <a:lvl4pPr indent="-431800" lvl="3" marL="1828800" rtl="0">
              <a:spcBef>
                <a:spcPts val="0"/>
              </a:spcBef>
              <a:spcAft>
                <a:spcPts val="0"/>
              </a:spcAft>
              <a:buSzPts val="3200"/>
              <a:buChar char="●"/>
              <a:defRPr sz="3200"/>
            </a:lvl4pPr>
            <a:lvl5pPr indent="-431800" lvl="4" marL="2286000" rtl="0">
              <a:spcBef>
                <a:spcPts val="0"/>
              </a:spcBef>
              <a:spcAft>
                <a:spcPts val="0"/>
              </a:spcAft>
              <a:buSzPts val="3200"/>
              <a:buChar char="○"/>
              <a:defRPr sz="3200"/>
            </a:lvl5pPr>
            <a:lvl6pPr indent="-431800" lvl="5" marL="2743200" rtl="0">
              <a:spcBef>
                <a:spcPts val="0"/>
              </a:spcBef>
              <a:spcAft>
                <a:spcPts val="0"/>
              </a:spcAft>
              <a:buSzPts val="3200"/>
              <a:buChar char="■"/>
              <a:defRPr sz="3200"/>
            </a:lvl6pPr>
            <a:lvl7pPr indent="-431800" lvl="6" marL="3200400" rtl="0">
              <a:spcBef>
                <a:spcPts val="0"/>
              </a:spcBef>
              <a:spcAft>
                <a:spcPts val="0"/>
              </a:spcAft>
              <a:buSzPts val="3200"/>
              <a:buChar char="●"/>
              <a:defRPr sz="3200"/>
            </a:lvl7pPr>
            <a:lvl8pPr indent="-431800" lvl="7" marL="3657600" rtl="0">
              <a:spcBef>
                <a:spcPts val="0"/>
              </a:spcBef>
              <a:spcAft>
                <a:spcPts val="0"/>
              </a:spcAft>
              <a:buSzPts val="3200"/>
              <a:buChar char="○"/>
              <a:defRPr sz="3200"/>
            </a:lvl8pPr>
            <a:lvl9pPr indent="-431800" lvl="8" marL="4114800" rtl="0">
              <a:spcBef>
                <a:spcPts val="0"/>
              </a:spcBef>
              <a:spcAft>
                <a:spcPts val="0"/>
              </a:spcAft>
              <a:buSzPts val="3200"/>
              <a:buChar char="■"/>
              <a:defRPr sz="3200"/>
            </a:lvl9pPr>
          </a:lstStyle>
          <a:p/>
        </p:txBody>
      </p:sp>
      <p:sp>
        <p:nvSpPr>
          <p:cNvPr id="100" name="Google Shape;100;g13409da1208_0_91"/>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g13409da1208_0_96"/>
          <p:cNvSpPr txBox="1"/>
          <p:nvPr>
            <p:ph type="title"/>
          </p:nvPr>
        </p:nvSpPr>
        <p:spPr>
          <a:xfrm>
            <a:off x="831200" y="1186733"/>
            <a:ext cx="22721700" cy="1527300"/>
          </a:xfrm>
          <a:prstGeom prst="rect">
            <a:avLst/>
          </a:prstGeom>
        </p:spPr>
        <p:txBody>
          <a:bodyPr anchorCtr="0" anchor="t" bIns="243800" lIns="243800" spcFirstLastPara="1" rIns="243800" wrap="square" tIns="243800">
            <a:normAutofit/>
          </a:bodyPr>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03" name="Google Shape;103;g13409da1208_0_9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g13409da1208_0_99"/>
          <p:cNvSpPr txBox="1"/>
          <p:nvPr>
            <p:ph type="title"/>
          </p:nvPr>
        </p:nvSpPr>
        <p:spPr>
          <a:xfrm>
            <a:off x="831200" y="1481600"/>
            <a:ext cx="7488000" cy="2015100"/>
          </a:xfrm>
          <a:prstGeom prst="rect">
            <a:avLst/>
          </a:prstGeom>
        </p:spPr>
        <p:txBody>
          <a:bodyPr anchorCtr="0" anchor="b" bIns="243800" lIns="243800" spcFirstLastPara="1" rIns="243800" wrap="square" tIns="2438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06" name="Google Shape;106;g13409da1208_0_99"/>
          <p:cNvSpPr txBox="1"/>
          <p:nvPr>
            <p:ph idx="1" type="body"/>
          </p:nvPr>
        </p:nvSpPr>
        <p:spPr>
          <a:xfrm>
            <a:off x="831200" y="3705600"/>
            <a:ext cx="7488000" cy="8478300"/>
          </a:xfrm>
          <a:prstGeom prst="rect">
            <a:avLst/>
          </a:prstGeom>
        </p:spPr>
        <p:txBody>
          <a:bodyPr anchorCtr="0" anchor="t" bIns="243800" lIns="243800" spcFirstLastPara="1" rIns="243800" wrap="square" tIns="243800">
            <a:normAutofit/>
          </a:bodyPr>
          <a:lstStyle>
            <a:lvl1pPr indent="-431800" lvl="0" marL="457200" rtl="0">
              <a:spcBef>
                <a:spcPts val="0"/>
              </a:spcBef>
              <a:spcAft>
                <a:spcPts val="0"/>
              </a:spcAft>
              <a:buSzPts val="3200"/>
              <a:buChar char="●"/>
              <a:defRPr sz="3200"/>
            </a:lvl1pPr>
            <a:lvl2pPr indent="-431800" lvl="1" marL="914400" rtl="0">
              <a:spcBef>
                <a:spcPts val="0"/>
              </a:spcBef>
              <a:spcAft>
                <a:spcPts val="0"/>
              </a:spcAft>
              <a:buSzPts val="3200"/>
              <a:buChar char="○"/>
              <a:defRPr sz="3200"/>
            </a:lvl2pPr>
            <a:lvl3pPr indent="-431800" lvl="2" marL="1371600" rtl="0">
              <a:spcBef>
                <a:spcPts val="0"/>
              </a:spcBef>
              <a:spcAft>
                <a:spcPts val="0"/>
              </a:spcAft>
              <a:buSzPts val="3200"/>
              <a:buChar char="■"/>
              <a:defRPr sz="3200"/>
            </a:lvl3pPr>
            <a:lvl4pPr indent="-431800" lvl="3" marL="1828800" rtl="0">
              <a:spcBef>
                <a:spcPts val="0"/>
              </a:spcBef>
              <a:spcAft>
                <a:spcPts val="0"/>
              </a:spcAft>
              <a:buSzPts val="3200"/>
              <a:buChar char="●"/>
              <a:defRPr sz="3200"/>
            </a:lvl4pPr>
            <a:lvl5pPr indent="-431800" lvl="4" marL="2286000" rtl="0">
              <a:spcBef>
                <a:spcPts val="0"/>
              </a:spcBef>
              <a:spcAft>
                <a:spcPts val="0"/>
              </a:spcAft>
              <a:buSzPts val="3200"/>
              <a:buChar char="○"/>
              <a:defRPr sz="3200"/>
            </a:lvl5pPr>
            <a:lvl6pPr indent="-431800" lvl="5" marL="2743200" rtl="0">
              <a:spcBef>
                <a:spcPts val="0"/>
              </a:spcBef>
              <a:spcAft>
                <a:spcPts val="0"/>
              </a:spcAft>
              <a:buSzPts val="3200"/>
              <a:buChar char="■"/>
              <a:defRPr sz="3200"/>
            </a:lvl6pPr>
            <a:lvl7pPr indent="-431800" lvl="6" marL="3200400" rtl="0">
              <a:spcBef>
                <a:spcPts val="0"/>
              </a:spcBef>
              <a:spcAft>
                <a:spcPts val="0"/>
              </a:spcAft>
              <a:buSzPts val="3200"/>
              <a:buChar char="●"/>
              <a:defRPr sz="3200"/>
            </a:lvl7pPr>
            <a:lvl8pPr indent="-431800" lvl="7" marL="3657600" rtl="0">
              <a:spcBef>
                <a:spcPts val="0"/>
              </a:spcBef>
              <a:spcAft>
                <a:spcPts val="0"/>
              </a:spcAft>
              <a:buSzPts val="3200"/>
              <a:buChar char="○"/>
              <a:defRPr sz="3200"/>
            </a:lvl8pPr>
            <a:lvl9pPr indent="-431800" lvl="8" marL="4114800" rtl="0">
              <a:spcBef>
                <a:spcPts val="0"/>
              </a:spcBef>
              <a:spcAft>
                <a:spcPts val="0"/>
              </a:spcAft>
              <a:buSzPts val="3200"/>
              <a:buChar char="■"/>
              <a:defRPr sz="3200"/>
            </a:lvl9pPr>
          </a:lstStyle>
          <a:p/>
        </p:txBody>
      </p:sp>
      <p:sp>
        <p:nvSpPr>
          <p:cNvPr id="107" name="Google Shape;107;g13409da1208_0_9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g13409da1208_0_103"/>
          <p:cNvSpPr txBox="1"/>
          <p:nvPr>
            <p:ph type="title"/>
          </p:nvPr>
        </p:nvSpPr>
        <p:spPr>
          <a:xfrm>
            <a:off x="1307333" y="1200400"/>
            <a:ext cx="16980900" cy="10908900"/>
          </a:xfrm>
          <a:prstGeom prst="rect">
            <a:avLst/>
          </a:prstGeom>
        </p:spPr>
        <p:txBody>
          <a:bodyPr anchorCtr="0" anchor="ctr" bIns="243800" lIns="243800" spcFirstLastPara="1" rIns="243800" wrap="square" tIns="243800">
            <a:normAutofit/>
          </a:bodyPr>
          <a:lstStyle>
            <a:lvl1pPr lvl="0" rtl="0">
              <a:spcBef>
                <a:spcPts val="0"/>
              </a:spcBef>
              <a:spcAft>
                <a:spcPts val="0"/>
              </a:spcAft>
              <a:buSzPts val="12800"/>
              <a:buNone/>
              <a:defRPr sz="12800"/>
            </a:lvl1pPr>
            <a:lvl2pPr lvl="1" rtl="0">
              <a:spcBef>
                <a:spcPts val="0"/>
              </a:spcBef>
              <a:spcAft>
                <a:spcPts val="0"/>
              </a:spcAft>
              <a:buSzPts val="12800"/>
              <a:buNone/>
              <a:defRPr sz="12800"/>
            </a:lvl2pPr>
            <a:lvl3pPr lvl="2" rtl="0">
              <a:spcBef>
                <a:spcPts val="0"/>
              </a:spcBef>
              <a:spcAft>
                <a:spcPts val="0"/>
              </a:spcAft>
              <a:buSzPts val="12800"/>
              <a:buNone/>
              <a:defRPr sz="12800"/>
            </a:lvl3pPr>
            <a:lvl4pPr lvl="3" rtl="0">
              <a:spcBef>
                <a:spcPts val="0"/>
              </a:spcBef>
              <a:spcAft>
                <a:spcPts val="0"/>
              </a:spcAft>
              <a:buSzPts val="12800"/>
              <a:buNone/>
              <a:defRPr sz="12800"/>
            </a:lvl4pPr>
            <a:lvl5pPr lvl="4" rtl="0">
              <a:spcBef>
                <a:spcPts val="0"/>
              </a:spcBef>
              <a:spcAft>
                <a:spcPts val="0"/>
              </a:spcAft>
              <a:buSzPts val="12800"/>
              <a:buNone/>
              <a:defRPr sz="12800"/>
            </a:lvl5pPr>
            <a:lvl6pPr lvl="5" rtl="0">
              <a:spcBef>
                <a:spcPts val="0"/>
              </a:spcBef>
              <a:spcAft>
                <a:spcPts val="0"/>
              </a:spcAft>
              <a:buSzPts val="12800"/>
              <a:buNone/>
              <a:defRPr sz="12800"/>
            </a:lvl6pPr>
            <a:lvl7pPr lvl="6" rtl="0">
              <a:spcBef>
                <a:spcPts val="0"/>
              </a:spcBef>
              <a:spcAft>
                <a:spcPts val="0"/>
              </a:spcAft>
              <a:buSzPts val="12800"/>
              <a:buNone/>
              <a:defRPr sz="12800"/>
            </a:lvl7pPr>
            <a:lvl8pPr lvl="7" rtl="0">
              <a:spcBef>
                <a:spcPts val="0"/>
              </a:spcBef>
              <a:spcAft>
                <a:spcPts val="0"/>
              </a:spcAft>
              <a:buSzPts val="12800"/>
              <a:buNone/>
              <a:defRPr sz="12800"/>
            </a:lvl8pPr>
            <a:lvl9pPr lvl="8" rtl="0">
              <a:spcBef>
                <a:spcPts val="0"/>
              </a:spcBef>
              <a:spcAft>
                <a:spcPts val="0"/>
              </a:spcAft>
              <a:buSzPts val="12800"/>
              <a:buNone/>
              <a:defRPr sz="12800"/>
            </a:lvl9pPr>
          </a:lstStyle>
          <a:p/>
        </p:txBody>
      </p:sp>
      <p:sp>
        <p:nvSpPr>
          <p:cNvPr id="110" name="Google Shape;110;g13409da1208_0_103"/>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g13409da1208_0_106"/>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3" name="Google Shape;113;g13409da1208_0_106"/>
          <p:cNvSpPr txBox="1"/>
          <p:nvPr>
            <p:ph type="title"/>
          </p:nvPr>
        </p:nvSpPr>
        <p:spPr>
          <a:xfrm>
            <a:off x="708000" y="3288467"/>
            <a:ext cx="10787100" cy="3952800"/>
          </a:xfrm>
          <a:prstGeom prst="rect">
            <a:avLst/>
          </a:prstGeom>
        </p:spPr>
        <p:txBody>
          <a:bodyPr anchorCtr="0" anchor="b" bIns="243800" lIns="243800" spcFirstLastPara="1" rIns="243800" wrap="square" tIns="243800">
            <a:normAutofit/>
          </a:bodyPr>
          <a:lstStyle>
            <a:lvl1pPr lvl="0" rtl="0" algn="ctr">
              <a:spcBef>
                <a:spcPts val="0"/>
              </a:spcBef>
              <a:spcAft>
                <a:spcPts val="0"/>
              </a:spcAft>
              <a:buSzPts val="11200"/>
              <a:buNone/>
              <a:defRPr sz="11200"/>
            </a:lvl1pPr>
            <a:lvl2pPr lvl="1" rtl="0" algn="ctr">
              <a:spcBef>
                <a:spcPts val="0"/>
              </a:spcBef>
              <a:spcAft>
                <a:spcPts val="0"/>
              </a:spcAft>
              <a:buSzPts val="11200"/>
              <a:buNone/>
              <a:defRPr sz="11200"/>
            </a:lvl2pPr>
            <a:lvl3pPr lvl="2" rtl="0" algn="ctr">
              <a:spcBef>
                <a:spcPts val="0"/>
              </a:spcBef>
              <a:spcAft>
                <a:spcPts val="0"/>
              </a:spcAft>
              <a:buSzPts val="11200"/>
              <a:buNone/>
              <a:defRPr sz="11200"/>
            </a:lvl3pPr>
            <a:lvl4pPr lvl="3" rtl="0" algn="ctr">
              <a:spcBef>
                <a:spcPts val="0"/>
              </a:spcBef>
              <a:spcAft>
                <a:spcPts val="0"/>
              </a:spcAft>
              <a:buSzPts val="11200"/>
              <a:buNone/>
              <a:defRPr sz="11200"/>
            </a:lvl4pPr>
            <a:lvl5pPr lvl="4" rtl="0" algn="ctr">
              <a:spcBef>
                <a:spcPts val="0"/>
              </a:spcBef>
              <a:spcAft>
                <a:spcPts val="0"/>
              </a:spcAft>
              <a:buSzPts val="11200"/>
              <a:buNone/>
              <a:defRPr sz="11200"/>
            </a:lvl5pPr>
            <a:lvl6pPr lvl="5" rtl="0" algn="ctr">
              <a:spcBef>
                <a:spcPts val="0"/>
              </a:spcBef>
              <a:spcAft>
                <a:spcPts val="0"/>
              </a:spcAft>
              <a:buSzPts val="11200"/>
              <a:buNone/>
              <a:defRPr sz="11200"/>
            </a:lvl6pPr>
            <a:lvl7pPr lvl="6" rtl="0" algn="ctr">
              <a:spcBef>
                <a:spcPts val="0"/>
              </a:spcBef>
              <a:spcAft>
                <a:spcPts val="0"/>
              </a:spcAft>
              <a:buSzPts val="11200"/>
              <a:buNone/>
              <a:defRPr sz="11200"/>
            </a:lvl7pPr>
            <a:lvl8pPr lvl="7" rtl="0" algn="ctr">
              <a:spcBef>
                <a:spcPts val="0"/>
              </a:spcBef>
              <a:spcAft>
                <a:spcPts val="0"/>
              </a:spcAft>
              <a:buSzPts val="11200"/>
              <a:buNone/>
              <a:defRPr sz="11200"/>
            </a:lvl8pPr>
            <a:lvl9pPr lvl="8" rtl="0" algn="ctr">
              <a:spcBef>
                <a:spcPts val="0"/>
              </a:spcBef>
              <a:spcAft>
                <a:spcPts val="0"/>
              </a:spcAft>
              <a:buSzPts val="11200"/>
              <a:buNone/>
              <a:defRPr sz="11200"/>
            </a:lvl9pPr>
          </a:lstStyle>
          <a:p/>
        </p:txBody>
      </p:sp>
      <p:sp>
        <p:nvSpPr>
          <p:cNvPr id="114" name="Google Shape;114;g13409da1208_0_106"/>
          <p:cNvSpPr txBox="1"/>
          <p:nvPr>
            <p:ph idx="1" type="subTitle"/>
          </p:nvPr>
        </p:nvSpPr>
        <p:spPr>
          <a:xfrm>
            <a:off x="708000" y="7474867"/>
            <a:ext cx="10787100" cy="3293700"/>
          </a:xfrm>
          <a:prstGeom prst="rect">
            <a:avLst/>
          </a:prstGeom>
        </p:spPr>
        <p:txBody>
          <a:bodyPr anchorCtr="0" anchor="t" bIns="243800" lIns="243800" spcFirstLastPara="1" rIns="243800" wrap="square" tIns="243800">
            <a:norm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5" name="Google Shape;115;g13409da1208_0_106"/>
          <p:cNvSpPr txBox="1"/>
          <p:nvPr>
            <p:ph idx="2" type="body"/>
          </p:nvPr>
        </p:nvSpPr>
        <p:spPr>
          <a:xfrm>
            <a:off x="13172000" y="1930867"/>
            <a:ext cx="10232100" cy="9853500"/>
          </a:xfrm>
          <a:prstGeom prst="rect">
            <a:avLst/>
          </a:prstGeom>
        </p:spPr>
        <p:txBody>
          <a:bodyPr anchorCtr="0" anchor="ctr" bIns="243800" lIns="243800" spcFirstLastPara="1" rIns="243800" wrap="square" tIns="243800">
            <a:normAutofit/>
          </a:bodyPr>
          <a:lstStyle>
            <a:lvl1pPr indent="-533400" lvl="0" marL="457200" rtl="0">
              <a:spcBef>
                <a:spcPts val="0"/>
              </a:spcBef>
              <a:spcAft>
                <a:spcPts val="0"/>
              </a:spcAft>
              <a:buSzPts val="4800"/>
              <a:buChar char="●"/>
              <a:defRPr/>
            </a:lvl1pPr>
            <a:lvl2pPr indent="-463550" lvl="1" marL="914400" rtl="0">
              <a:spcBef>
                <a:spcPts val="0"/>
              </a:spcBef>
              <a:spcAft>
                <a:spcPts val="0"/>
              </a:spcAft>
              <a:buSzPts val="3700"/>
              <a:buChar char="○"/>
              <a:defRPr/>
            </a:lvl2pPr>
            <a:lvl3pPr indent="-463550" lvl="2" marL="1371600" rtl="0">
              <a:spcBef>
                <a:spcPts val="0"/>
              </a:spcBef>
              <a:spcAft>
                <a:spcPts val="0"/>
              </a:spcAft>
              <a:buSzPts val="3700"/>
              <a:buChar char="■"/>
              <a:defRPr/>
            </a:lvl3pPr>
            <a:lvl4pPr indent="-463550" lvl="3" marL="1828800" rtl="0">
              <a:spcBef>
                <a:spcPts val="0"/>
              </a:spcBef>
              <a:spcAft>
                <a:spcPts val="0"/>
              </a:spcAft>
              <a:buSzPts val="3700"/>
              <a:buChar char="●"/>
              <a:defRPr/>
            </a:lvl4pPr>
            <a:lvl5pPr indent="-463550" lvl="4" marL="2286000" rtl="0">
              <a:spcBef>
                <a:spcPts val="0"/>
              </a:spcBef>
              <a:spcAft>
                <a:spcPts val="0"/>
              </a:spcAft>
              <a:buSzPts val="3700"/>
              <a:buChar char="○"/>
              <a:defRPr/>
            </a:lvl5pPr>
            <a:lvl6pPr indent="-463550" lvl="5" marL="2743200" rtl="0">
              <a:spcBef>
                <a:spcPts val="0"/>
              </a:spcBef>
              <a:spcAft>
                <a:spcPts val="0"/>
              </a:spcAft>
              <a:buSzPts val="3700"/>
              <a:buChar char="■"/>
              <a:defRPr/>
            </a:lvl6pPr>
            <a:lvl7pPr indent="-463550" lvl="6" marL="3200400" rtl="0">
              <a:spcBef>
                <a:spcPts val="0"/>
              </a:spcBef>
              <a:spcAft>
                <a:spcPts val="0"/>
              </a:spcAft>
              <a:buSzPts val="3700"/>
              <a:buChar char="●"/>
              <a:defRPr/>
            </a:lvl7pPr>
            <a:lvl8pPr indent="-463550" lvl="7" marL="3657600" rtl="0">
              <a:spcBef>
                <a:spcPts val="0"/>
              </a:spcBef>
              <a:spcAft>
                <a:spcPts val="0"/>
              </a:spcAft>
              <a:buSzPts val="3700"/>
              <a:buChar char="○"/>
              <a:defRPr/>
            </a:lvl8pPr>
            <a:lvl9pPr indent="-463550" lvl="8" marL="4114800" rtl="0">
              <a:spcBef>
                <a:spcPts val="0"/>
              </a:spcBef>
              <a:spcAft>
                <a:spcPts val="0"/>
              </a:spcAft>
              <a:buSzPts val="3700"/>
              <a:buChar char="■"/>
              <a:defRPr/>
            </a:lvl9pPr>
          </a:lstStyle>
          <a:p/>
        </p:txBody>
      </p:sp>
      <p:sp>
        <p:nvSpPr>
          <p:cNvPr id="116" name="Google Shape;116;g13409da1208_0_106"/>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g13409da1208_0_112"/>
          <p:cNvSpPr txBox="1"/>
          <p:nvPr>
            <p:ph idx="1" type="body"/>
          </p:nvPr>
        </p:nvSpPr>
        <p:spPr>
          <a:xfrm>
            <a:off x="831200" y="11281533"/>
            <a:ext cx="15996900" cy="1613700"/>
          </a:xfrm>
          <a:prstGeom prst="rect">
            <a:avLst/>
          </a:prstGeom>
        </p:spPr>
        <p:txBody>
          <a:bodyPr anchorCtr="0" anchor="ctr" bIns="243800" lIns="243800" spcFirstLastPara="1" rIns="243800" wrap="square" tIns="243800">
            <a:normAutofit/>
          </a:bodyPr>
          <a:lstStyle>
            <a:lvl1pPr indent="-228600" lvl="0" marL="457200" rtl="0">
              <a:lnSpc>
                <a:spcPct val="100000"/>
              </a:lnSpc>
              <a:spcBef>
                <a:spcPts val="0"/>
              </a:spcBef>
              <a:spcAft>
                <a:spcPts val="0"/>
              </a:spcAft>
              <a:buSzPts val="4800"/>
              <a:buNone/>
              <a:defRPr/>
            </a:lvl1pPr>
          </a:lstStyle>
          <a:p/>
        </p:txBody>
      </p:sp>
      <p:sp>
        <p:nvSpPr>
          <p:cNvPr id="119" name="Google Shape;119;g13409da1208_0_112"/>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g13409da1208_0_115"/>
          <p:cNvSpPr txBox="1"/>
          <p:nvPr>
            <p:ph hasCustomPrompt="1" type="title"/>
          </p:nvPr>
        </p:nvSpPr>
        <p:spPr>
          <a:xfrm>
            <a:off x="831200" y="2949667"/>
            <a:ext cx="22721700" cy="5235900"/>
          </a:xfrm>
          <a:prstGeom prst="rect">
            <a:avLst/>
          </a:prstGeom>
        </p:spPr>
        <p:txBody>
          <a:bodyPr anchorCtr="0" anchor="b" bIns="243800" lIns="243800" spcFirstLastPara="1" rIns="243800" wrap="square" tIns="243800">
            <a:normAutofit/>
          </a:bodyPr>
          <a:lstStyle>
            <a:lvl1pPr lvl="0" rtl="0" algn="ctr">
              <a:spcBef>
                <a:spcPts val="0"/>
              </a:spcBef>
              <a:spcAft>
                <a:spcPts val="0"/>
              </a:spcAft>
              <a:buSzPts val="32000"/>
              <a:buNone/>
              <a:defRPr sz="32000"/>
            </a:lvl1pPr>
            <a:lvl2pPr lvl="1" rtl="0" algn="ctr">
              <a:spcBef>
                <a:spcPts val="0"/>
              </a:spcBef>
              <a:spcAft>
                <a:spcPts val="0"/>
              </a:spcAft>
              <a:buSzPts val="32000"/>
              <a:buNone/>
              <a:defRPr sz="32000"/>
            </a:lvl2pPr>
            <a:lvl3pPr lvl="2" rtl="0" algn="ctr">
              <a:spcBef>
                <a:spcPts val="0"/>
              </a:spcBef>
              <a:spcAft>
                <a:spcPts val="0"/>
              </a:spcAft>
              <a:buSzPts val="32000"/>
              <a:buNone/>
              <a:defRPr sz="32000"/>
            </a:lvl3pPr>
            <a:lvl4pPr lvl="3" rtl="0" algn="ctr">
              <a:spcBef>
                <a:spcPts val="0"/>
              </a:spcBef>
              <a:spcAft>
                <a:spcPts val="0"/>
              </a:spcAft>
              <a:buSzPts val="32000"/>
              <a:buNone/>
              <a:defRPr sz="32000"/>
            </a:lvl4pPr>
            <a:lvl5pPr lvl="4" rtl="0" algn="ctr">
              <a:spcBef>
                <a:spcPts val="0"/>
              </a:spcBef>
              <a:spcAft>
                <a:spcPts val="0"/>
              </a:spcAft>
              <a:buSzPts val="32000"/>
              <a:buNone/>
              <a:defRPr sz="32000"/>
            </a:lvl5pPr>
            <a:lvl6pPr lvl="5" rtl="0" algn="ctr">
              <a:spcBef>
                <a:spcPts val="0"/>
              </a:spcBef>
              <a:spcAft>
                <a:spcPts val="0"/>
              </a:spcAft>
              <a:buSzPts val="32000"/>
              <a:buNone/>
              <a:defRPr sz="32000"/>
            </a:lvl6pPr>
            <a:lvl7pPr lvl="6" rtl="0" algn="ctr">
              <a:spcBef>
                <a:spcPts val="0"/>
              </a:spcBef>
              <a:spcAft>
                <a:spcPts val="0"/>
              </a:spcAft>
              <a:buSzPts val="32000"/>
              <a:buNone/>
              <a:defRPr sz="32000"/>
            </a:lvl7pPr>
            <a:lvl8pPr lvl="7" rtl="0" algn="ctr">
              <a:spcBef>
                <a:spcPts val="0"/>
              </a:spcBef>
              <a:spcAft>
                <a:spcPts val="0"/>
              </a:spcAft>
              <a:buSzPts val="32000"/>
              <a:buNone/>
              <a:defRPr sz="32000"/>
            </a:lvl8pPr>
            <a:lvl9pPr lvl="8" rtl="0" algn="ctr">
              <a:spcBef>
                <a:spcPts val="0"/>
              </a:spcBef>
              <a:spcAft>
                <a:spcPts val="0"/>
              </a:spcAft>
              <a:buSzPts val="32000"/>
              <a:buNone/>
              <a:defRPr sz="32000"/>
            </a:lvl9pPr>
          </a:lstStyle>
          <a:p>
            <a:r>
              <a:t>xx%</a:t>
            </a:r>
          </a:p>
        </p:txBody>
      </p:sp>
      <p:sp>
        <p:nvSpPr>
          <p:cNvPr id="122" name="Google Shape;122;g13409da1208_0_115"/>
          <p:cNvSpPr txBox="1"/>
          <p:nvPr>
            <p:ph idx="1" type="body"/>
          </p:nvPr>
        </p:nvSpPr>
        <p:spPr>
          <a:xfrm>
            <a:off x="831200" y="8405933"/>
            <a:ext cx="22721700" cy="3468900"/>
          </a:xfrm>
          <a:prstGeom prst="rect">
            <a:avLst/>
          </a:prstGeom>
        </p:spPr>
        <p:txBody>
          <a:bodyPr anchorCtr="0" anchor="t" bIns="243800" lIns="243800" spcFirstLastPara="1" rIns="243800" wrap="square" tIns="243800">
            <a:normAutofit/>
          </a:bodyPr>
          <a:lstStyle>
            <a:lvl1pPr indent="-533400" lvl="0" marL="457200" rtl="0" algn="ctr">
              <a:spcBef>
                <a:spcPts val="0"/>
              </a:spcBef>
              <a:spcAft>
                <a:spcPts val="0"/>
              </a:spcAft>
              <a:buSzPts val="4800"/>
              <a:buChar char="●"/>
              <a:defRPr/>
            </a:lvl1pPr>
            <a:lvl2pPr indent="-463550" lvl="1" marL="914400" rtl="0" algn="ctr">
              <a:spcBef>
                <a:spcPts val="0"/>
              </a:spcBef>
              <a:spcAft>
                <a:spcPts val="0"/>
              </a:spcAft>
              <a:buSzPts val="3700"/>
              <a:buChar char="○"/>
              <a:defRPr/>
            </a:lvl2pPr>
            <a:lvl3pPr indent="-463550" lvl="2" marL="1371600" rtl="0" algn="ctr">
              <a:spcBef>
                <a:spcPts val="0"/>
              </a:spcBef>
              <a:spcAft>
                <a:spcPts val="0"/>
              </a:spcAft>
              <a:buSzPts val="3700"/>
              <a:buChar char="■"/>
              <a:defRPr/>
            </a:lvl3pPr>
            <a:lvl4pPr indent="-463550" lvl="3" marL="1828800" rtl="0" algn="ctr">
              <a:spcBef>
                <a:spcPts val="0"/>
              </a:spcBef>
              <a:spcAft>
                <a:spcPts val="0"/>
              </a:spcAft>
              <a:buSzPts val="3700"/>
              <a:buChar char="●"/>
              <a:defRPr/>
            </a:lvl4pPr>
            <a:lvl5pPr indent="-463550" lvl="4" marL="2286000" rtl="0" algn="ctr">
              <a:spcBef>
                <a:spcPts val="0"/>
              </a:spcBef>
              <a:spcAft>
                <a:spcPts val="0"/>
              </a:spcAft>
              <a:buSzPts val="3700"/>
              <a:buChar char="○"/>
              <a:defRPr/>
            </a:lvl5pPr>
            <a:lvl6pPr indent="-463550" lvl="5" marL="2743200" rtl="0" algn="ctr">
              <a:spcBef>
                <a:spcPts val="0"/>
              </a:spcBef>
              <a:spcAft>
                <a:spcPts val="0"/>
              </a:spcAft>
              <a:buSzPts val="3700"/>
              <a:buChar char="■"/>
              <a:defRPr/>
            </a:lvl6pPr>
            <a:lvl7pPr indent="-463550" lvl="6" marL="3200400" rtl="0" algn="ctr">
              <a:spcBef>
                <a:spcPts val="0"/>
              </a:spcBef>
              <a:spcAft>
                <a:spcPts val="0"/>
              </a:spcAft>
              <a:buSzPts val="3700"/>
              <a:buChar char="●"/>
              <a:defRPr/>
            </a:lvl7pPr>
            <a:lvl8pPr indent="-463550" lvl="7" marL="3657600" rtl="0" algn="ctr">
              <a:spcBef>
                <a:spcPts val="0"/>
              </a:spcBef>
              <a:spcAft>
                <a:spcPts val="0"/>
              </a:spcAft>
              <a:buSzPts val="3700"/>
              <a:buChar char="○"/>
              <a:defRPr/>
            </a:lvl8pPr>
            <a:lvl9pPr indent="-463550" lvl="8" marL="4114800" rtl="0" algn="ctr">
              <a:spcBef>
                <a:spcPts val="0"/>
              </a:spcBef>
              <a:spcAft>
                <a:spcPts val="0"/>
              </a:spcAft>
              <a:buSzPts val="3700"/>
              <a:buChar char="■"/>
              <a:defRPr/>
            </a:lvl9pPr>
          </a:lstStyle>
          <a:p/>
        </p:txBody>
      </p:sp>
      <p:sp>
        <p:nvSpPr>
          <p:cNvPr id="123" name="Google Shape;123;g13409da1208_0_115"/>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g13409da1208_0_119"/>
          <p:cNvSpPr txBox="1"/>
          <p:nvPr>
            <p:ph idx="12" type="sldNum"/>
          </p:nvPr>
        </p:nvSpPr>
        <p:spPr>
          <a:xfrm>
            <a:off x="22593221" y="12435245"/>
            <a:ext cx="1463100" cy="1049700"/>
          </a:xfrm>
          <a:prstGeom prst="rect">
            <a:avLst/>
          </a:prstGeom>
        </p:spPr>
        <p:txBody>
          <a:bodyPr anchorCtr="0" anchor="ctr" bIns="243800" lIns="243800" spcFirstLastPara="1" rIns="243800" wrap="square" tIns="2438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2">
  <p:cSld name="TITLE_AND_BODY 4">
    <p:spTree>
      <p:nvGrpSpPr>
        <p:cNvPr id="126" name="Shape 126"/>
        <p:cNvGrpSpPr/>
        <p:nvPr/>
      </p:nvGrpSpPr>
      <p:grpSpPr>
        <a:xfrm>
          <a:off x="0" y="0"/>
          <a:ext cx="0" cy="0"/>
          <a:chOff x="0" y="0"/>
          <a:chExt cx="0" cy="0"/>
        </a:xfrm>
      </p:grpSpPr>
      <p:sp>
        <p:nvSpPr>
          <p:cNvPr id="127" name="Google Shape;127;g13409da1208_0_121"/>
          <p:cNvSpPr txBox="1"/>
          <p:nvPr>
            <p:ph type="title"/>
          </p:nvPr>
        </p:nvSpPr>
        <p:spPr>
          <a:xfrm>
            <a:off x="831199" y="1186733"/>
            <a:ext cx="22721700" cy="1527300"/>
          </a:xfrm>
          <a:prstGeom prst="rect">
            <a:avLst/>
          </a:prstGeom>
          <a:noFill/>
          <a:ln>
            <a:noFill/>
          </a:ln>
        </p:spPr>
        <p:txBody>
          <a:bodyPr anchorCtr="0" anchor="t" bIns="243800" lIns="243800" spcFirstLastPara="1" rIns="243800" wrap="square" tIns="243800">
            <a:normAutofit/>
          </a:bodyPr>
          <a:lstStyle>
            <a:lvl1pPr lvl="0" rtl="0" algn="l">
              <a:lnSpc>
                <a:spcPct val="100000"/>
              </a:lnSpc>
              <a:spcBef>
                <a:spcPts val="0"/>
              </a:spcBef>
              <a:spcAft>
                <a:spcPts val="0"/>
              </a:spcAft>
              <a:buClr>
                <a:srgbClr val="000000"/>
              </a:buClr>
              <a:buSzPts val="1900"/>
              <a:buNone/>
              <a:defRPr/>
            </a:lvl1pPr>
            <a:lvl2pPr lvl="1" rtl="0" algn="l">
              <a:lnSpc>
                <a:spcPct val="100000"/>
              </a:lnSpc>
              <a:spcBef>
                <a:spcPts val="0"/>
              </a:spcBef>
              <a:spcAft>
                <a:spcPts val="0"/>
              </a:spcAft>
              <a:buClr>
                <a:srgbClr val="000000"/>
              </a:buClr>
              <a:buSzPts val="1900"/>
              <a:buNone/>
              <a:defRPr/>
            </a:lvl2pPr>
            <a:lvl3pPr lvl="2" rtl="0" algn="l">
              <a:lnSpc>
                <a:spcPct val="100000"/>
              </a:lnSpc>
              <a:spcBef>
                <a:spcPts val="0"/>
              </a:spcBef>
              <a:spcAft>
                <a:spcPts val="0"/>
              </a:spcAft>
              <a:buClr>
                <a:srgbClr val="000000"/>
              </a:buClr>
              <a:buSzPts val="1900"/>
              <a:buNone/>
              <a:defRPr/>
            </a:lvl3pPr>
            <a:lvl4pPr lvl="3" rtl="0" algn="l">
              <a:lnSpc>
                <a:spcPct val="100000"/>
              </a:lnSpc>
              <a:spcBef>
                <a:spcPts val="0"/>
              </a:spcBef>
              <a:spcAft>
                <a:spcPts val="0"/>
              </a:spcAft>
              <a:buClr>
                <a:srgbClr val="000000"/>
              </a:buClr>
              <a:buSzPts val="1900"/>
              <a:buNone/>
              <a:defRPr/>
            </a:lvl4pPr>
            <a:lvl5pPr lvl="4" rtl="0" algn="l">
              <a:lnSpc>
                <a:spcPct val="100000"/>
              </a:lnSpc>
              <a:spcBef>
                <a:spcPts val="0"/>
              </a:spcBef>
              <a:spcAft>
                <a:spcPts val="0"/>
              </a:spcAft>
              <a:buClr>
                <a:srgbClr val="000000"/>
              </a:buClr>
              <a:buSzPts val="1900"/>
              <a:buNone/>
              <a:defRPr/>
            </a:lvl5pPr>
            <a:lvl6pPr lvl="5" rtl="0" algn="l">
              <a:lnSpc>
                <a:spcPct val="100000"/>
              </a:lnSpc>
              <a:spcBef>
                <a:spcPts val="0"/>
              </a:spcBef>
              <a:spcAft>
                <a:spcPts val="0"/>
              </a:spcAft>
              <a:buClr>
                <a:srgbClr val="000000"/>
              </a:buClr>
              <a:buSzPts val="1900"/>
              <a:buNone/>
              <a:defRPr/>
            </a:lvl6pPr>
            <a:lvl7pPr lvl="6" rtl="0" algn="l">
              <a:lnSpc>
                <a:spcPct val="100000"/>
              </a:lnSpc>
              <a:spcBef>
                <a:spcPts val="0"/>
              </a:spcBef>
              <a:spcAft>
                <a:spcPts val="0"/>
              </a:spcAft>
              <a:buClr>
                <a:srgbClr val="000000"/>
              </a:buClr>
              <a:buSzPts val="1900"/>
              <a:buNone/>
              <a:defRPr/>
            </a:lvl7pPr>
            <a:lvl8pPr lvl="7" rtl="0" algn="l">
              <a:lnSpc>
                <a:spcPct val="100000"/>
              </a:lnSpc>
              <a:spcBef>
                <a:spcPts val="0"/>
              </a:spcBef>
              <a:spcAft>
                <a:spcPts val="0"/>
              </a:spcAft>
              <a:buClr>
                <a:srgbClr val="000000"/>
              </a:buClr>
              <a:buSzPts val="1900"/>
              <a:buNone/>
              <a:defRPr/>
            </a:lvl8pPr>
            <a:lvl9pPr lvl="8" rtl="0" algn="l">
              <a:lnSpc>
                <a:spcPct val="100000"/>
              </a:lnSpc>
              <a:spcBef>
                <a:spcPts val="0"/>
              </a:spcBef>
              <a:spcAft>
                <a:spcPts val="0"/>
              </a:spcAft>
              <a:buClr>
                <a:srgbClr val="000000"/>
              </a:buClr>
              <a:buSzPts val="1900"/>
              <a:buNone/>
              <a:defRPr/>
            </a:lvl9pPr>
          </a:lstStyle>
          <a:p/>
        </p:txBody>
      </p:sp>
      <p:sp>
        <p:nvSpPr>
          <p:cNvPr id="128" name="Google Shape;128;g13409da1208_0_121"/>
          <p:cNvSpPr txBox="1"/>
          <p:nvPr>
            <p:ph idx="1" type="body"/>
          </p:nvPr>
        </p:nvSpPr>
        <p:spPr>
          <a:xfrm>
            <a:off x="831199" y="3073266"/>
            <a:ext cx="22721700" cy="9110400"/>
          </a:xfrm>
          <a:prstGeom prst="rect">
            <a:avLst/>
          </a:prstGeom>
          <a:noFill/>
          <a:ln>
            <a:noFill/>
          </a:ln>
        </p:spPr>
        <p:txBody>
          <a:bodyPr anchorCtr="0" anchor="t" bIns="243800" lIns="243800" spcFirstLastPara="1" rIns="243800" wrap="square" tIns="243800">
            <a:normAutofit/>
          </a:bodyPr>
          <a:lstStyle>
            <a:lvl1pPr indent="-533400" lvl="0" marL="457200" rtl="0" algn="l">
              <a:lnSpc>
                <a:spcPct val="115000"/>
              </a:lnSpc>
              <a:spcBef>
                <a:spcPts val="0"/>
              </a:spcBef>
              <a:spcAft>
                <a:spcPts val="0"/>
              </a:spcAft>
              <a:buSzPts val="4800"/>
              <a:buChar char="●"/>
              <a:defRPr/>
            </a:lvl1pPr>
            <a:lvl2pPr indent="-533400" lvl="1" marL="914400" rtl="0" algn="l">
              <a:lnSpc>
                <a:spcPct val="115000"/>
              </a:lnSpc>
              <a:spcBef>
                <a:spcPts val="0"/>
              </a:spcBef>
              <a:spcAft>
                <a:spcPts val="0"/>
              </a:spcAft>
              <a:buSzPts val="4800"/>
              <a:buChar char="○"/>
              <a:defRPr/>
            </a:lvl2pPr>
            <a:lvl3pPr indent="-533400" lvl="2" marL="1371600" rtl="0" algn="l">
              <a:lnSpc>
                <a:spcPct val="115000"/>
              </a:lnSpc>
              <a:spcBef>
                <a:spcPts val="0"/>
              </a:spcBef>
              <a:spcAft>
                <a:spcPts val="0"/>
              </a:spcAft>
              <a:buSzPts val="4800"/>
              <a:buChar char="■"/>
              <a:defRPr/>
            </a:lvl3pPr>
            <a:lvl4pPr indent="-533400" lvl="3" marL="1828800" rtl="0" algn="l">
              <a:lnSpc>
                <a:spcPct val="115000"/>
              </a:lnSpc>
              <a:spcBef>
                <a:spcPts val="0"/>
              </a:spcBef>
              <a:spcAft>
                <a:spcPts val="0"/>
              </a:spcAft>
              <a:buSzPts val="4800"/>
              <a:buChar char="●"/>
              <a:defRPr/>
            </a:lvl4pPr>
            <a:lvl5pPr indent="-533400" lvl="4" marL="2286000" rtl="0" algn="l">
              <a:lnSpc>
                <a:spcPct val="115000"/>
              </a:lnSpc>
              <a:spcBef>
                <a:spcPts val="0"/>
              </a:spcBef>
              <a:spcAft>
                <a:spcPts val="0"/>
              </a:spcAft>
              <a:buSzPts val="4800"/>
              <a:buChar char="○"/>
              <a:defRPr/>
            </a:lvl5pPr>
            <a:lvl6pPr indent="-533400" lvl="5" marL="2743200" rtl="0" algn="l">
              <a:lnSpc>
                <a:spcPct val="115000"/>
              </a:lnSpc>
              <a:spcBef>
                <a:spcPts val="0"/>
              </a:spcBef>
              <a:spcAft>
                <a:spcPts val="0"/>
              </a:spcAft>
              <a:buSzPts val="4800"/>
              <a:buChar char="■"/>
              <a:defRPr/>
            </a:lvl6pPr>
            <a:lvl7pPr indent="-533400" lvl="6" marL="3200400" rtl="0" algn="l">
              <a:lnSpc>
                <a:spcPct val="115000"/>
              </a:lnSpc>
              <a:spcBef>
                <a:spcPts val="0"/>
              </a:spcBef>
              <a:spcAft>
                <a:spcPts val="0"/>
              </a:spcAft>
              <a:buSzPts val="4800"/>
              <a:buChar char="●"/>
              <a:defRPr/>
            </a:lvl7pPr>
            <a:lvl8pPr indent="-533400" lvl="7" marL="3657600" rtl="0" algn="l">
              <a:lnSpc>
                <a:spcPct val="115000"/>
              </a:lnSpc>
              <a:spcBef>
                <a:spcPts val="0"/>
              </a:spcBef>
              <a:spcAft>
                <a:spcPts val="0"/>
              </a:spcAft>
              <a:buSzPts val="4800"/>
              <a:buChar char="○"/>
              <a:defRPr/>
            </a:lvl8pPr>
            <a:lvl9pPr indent="-533400" lvl="8" marL="4114800" rtl="0" algn="l">
              <a:lnSpc>
                <a:spcPct val="115000"/>
              </a:lnSpc>
              <a:spcBef>
                <a:spcPts val="0"/>
              </a:spcBef>
              <a:spcAft>
                <a:spcPts val="0"/>
              </a:spcAft>
              <a:buSzPts val="4800"/>
              <a:buChar char="■"/>
              <a:defRPr/>
            </a:lvl9pPr>
          </a:lstStyle>
          <a:p/>
        </p:txBody>
      </p:sp>
      <p:sp>
        <p:nvSpPr>
          <p:cNvPr id="129" name="Google Shape;129;g13409da1208_0_121"/>
          <p:cNvSpPr txBox="1"/>
          <p:nvPr>
            <p:ph idx="12" type="sldNum"/>
          </p:nvPr>
        </p:nvSpPr>
        <p:spPr>
          <a:xfrm>
            <a:off x="23188838" y="12524796"/>
            <a:ext cx="867900" cy="908100"/>
          </a:xfrm>
          <a:prstGeom prst="rect">
            <a:avLst/>
          </a:prstGeom>
          <a:noFill/>
          <a:ln>
            <a:noFill/>
          </a:ln>
        </p:spPr>
        <p:txBody>
          <a:bodyPr anchorCtr="0" anchor="ctr" bIns="243800" lIns="243800" spcFirstLastPara="1" rIns="243800" wrap="square" tIns="243800">
            <a:spAutoFit/>
          </a:bodyPr>
          <a:lstStyle>
            <a:lvl1pPr indent="0" lvl="0" marL="0" rtl="0" algn="r">
              <a:lnSpc>
                <a:spcPct val="100000"/>
              </a:lnSpc>
              <a:spcBef>
                <a:spcPts val="0"/>
              </a:spcBef>
              <a:spcAft>
                <a:spcPts val="0"/>
              </a:spcAft>
              <a:buClr>
                <a:srgbClr val="585858"/>
              </a:buClr>
              <a:buSzPts val="2700"/>
              <a:buFont typeface="Arial"/>
              <a:buNone/>
              <a:defRPr sz="2700">
                <a:solidFill>
                  <a:srgbClr val="585858"/>
                </a:solidFill>
              </a:defRPr>
            </a:lvl1pPr>
            <a:lvl2pPr indent="0" lvl="1" marL="0" rtl="0" algn="r">
              <a:lnSpc>
                <a:spcPct val="100000"/>
              </a:lnSpc>
              <a:spcBef>
                <a:spcPts val="0"/>
              </a:spcBef>
              <a:spcAft>
                <a:spcPts val="0"/>
              </a:spcAft>
              <a:buClr>
                <a:srgbClr val="585858"/>
              </a:buClr>
              <a:buSzPts val="2700"/>
              <a:buFont typeface="Arial"/>
              <a:buNone/>
              <a:defRPr sz="2700">
                <a:solidFill>
                  <a:srgbClr val="585858"/>
                </a:solidFill>
              </a:defRPr>
            </a:lvl2pPr>
            <a:lvl3pPr indent="0" lvl="2" marL="0" rtl="0" algn="r">
              <a:lnSpc>
                <a:spcPct val="100000"/>
              </a:lnSpc>
              <a:spcBef>
                <a:spcPts val="0"/>
              </a:spcBef>
              <a:spcAft>
                <a:spcPts val="0"/>
              </a:spcAft>
              <a:buClr>
                <a:srgbClr val="585858"/>
              </a:buClr>
              <a:buSzPts val="2700"/>
              <a:buFont typeface="Arial"/>
              <a:buNone/>
              <a:defRPr sz="2700">
                <a:solidFill>
                  <a:srgbClr val="585858"/>
                </a:solidFill>
              </a:defRPr>
            </a:lvl3pPr>
            <a:lvl4pPr indent="0" lvl="3" marL="0" rtl="0" algn="r">
              <a:lnSpc>
                <a:spcPct val="100000"/>
              </a:lnSpc>
              <a:spcBef>
                <a:spcPts val="0"/>
              </a:spcBef>
              <a:spcAft>
                <a:spcPts val="0"/>
              </a:spcAft>
              <a:buClr>
                <a:srgbClr val="585858"/>
              </a:buClr>
              <a:buSzPts val="2700"/>
              <a:buFont typeface="Arial"/>
              <a:buNone/>
              <a:defRPr sz="2700">
                <a:solidFill>
                  <a:srgbClr val="585858"/>
                </a:solidFill>
              </a:defRPr>
            </a:lvl4pPr>
            <a:lvl5pPr indent="0" lvl="4" marL="0" rtl="0" algn="r">
              <a:lnSpc>
                <a:spcPct val="100000"/>
              </a:lnSpc>
              <a:spcBef>
                <a:spcPts val="0"/>
              </a:spcBef>
              <a:spcAft>
                <a:spcPts val="0"/>
              </a:spcAft>
              <a:buClr>
                <a:srgbClr val="585858"/>
              </a:buClr>
              <a:buSzPts val="2700"/>
              <a:buFont typeface="Arial"/>
              <a:buNone/>
              <a:defRPr sz="2700">
                <a:solidFill>
                  <a:srgbClr val="585858"/>
                </a:solidFill>
              </a:defRPr>
            </a:lvl5pPr>
            <a:lvl6pPr indent="0" lvl="5" marL="0" rtl="0" algn="r">
              <a:lnSpc>
                <a:spcPct val="100000"/>
              </a:lnSpc>
              <a:spcBef>
                <a:spcPts val="0"/>
              </a:spcBef>
              <a:spcAft>
                <a:spcPts val="0"/>
              </a:spcAft>
              <a:buClr>
                <a:srgbClr val="585858"/>
              </a:buClr>
              <a:buSzPts val="2700"/>
              <a:buFont typeface="Arial"/>
              <a:buNone/>
              <a:defRPr sz="2700">
                <a:solidFill>
                  <a:srgbClr val="585858"/>
                </a:solidFill>
              </a:defRPr>
            </a:lvl6pPr>
            <a:lvl7pPr indent="0" lvl="6" marL="0" rtl="0" algn="r">
              <a:lnSpc>
                <a:spcPct val="100000"/>
              </a:lnSpc>
              <a:spcBef>
                <a:spcPts val="0"/>
              </a:spcBef>
              <a:spcAft>
                <a:spcPts val="0"/>
              </a:spcAft>
              <a:buClr>
                <a:srgbClr val="585858"/>
              </a:buClr>
              <a:buSzPts val="2700"/>
              <a:buFont typeface="Arial"/>
              <a:buNone/>
              <a:defRPr sz="2700">
                <a:solidFill>
                  <a:srgbClr val="585858"/>
                </a:solidFill>
              </a:defRPr>
            </a:lvl7pPr>
            <a:lvl8pPr indent="0" lvl="7" marL="0" rtl="0" algn="r">
              <a:lnSpc>
                <a:spcPct val="100000"/>
              </a:lnSpc>
              <a:spcBef>
                <a:spcPts val="0"/>
              </a:spcBef>
              <a:spcAft>
                <a:spcPts val="0"/>
              </a:spcAft>
              <a:buClr>
                <a:srgbClr val="585858"/>
              </a:buClr>
              <a:buSzPts val="2700"/>
              <a:buFont typeface="Arial"/>
              <a:buNone/>
              <a:defRPr sz="2700">
                <a:solidFill>
                  <a:srgbClr val="585858"/>
                </a:solidFill>
              </a:defRPr>
            </a:lvl8pPr>
            <a:lvl9pPr indent="0" lvl="8" marL="0" rtl="0" algn="r">
              <a:lnSpc>
                <a:spcPct val="100000"/>
              </a:lnSpc>
              <a:spcBef>
                <a:spcPts val="0"/>
              </a:spcBef>
              <a:spcAft>
                <a:spcPts val="0"/>
              </a:spcAft>
              <a:buClr>
                <a:srgbClr val="585858"/>
              </a:buClr>
              <a:buSzPts val="2700"/>
              <a:buFont typeface="Arial"/>
              <a:buNone/>
              <a:defRPr sz="2700">
                <a:solidFill>
                  <a:srgbClr val="58585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3">
    <p:spTree>
      <p:nvGrpSpPr>
        <p:cNvPr id="17" name="Shape 17"/>
        <p:cNvGrpSpPr/>
        <p:nvPr/>
      </p:nvGrpSpPr>
      <p:grpSpPr>
        <a:xfrm>
          <a:off x="0" y="0"/>
          <a:ext cx="0" cy="0"/>
          <a:chOff x="0" y="0"/>
          <a:chExt cx="0" cy="0"/>
        </a:xfrm>
      </p:grpSpPr>
      <p:sp>
        <p:nvSpPr>
          <p:cNvPr id="18" name="Google Shape;18;p47"/>
          <p:cNvSpPr txBox="1"/>
          <p:nvPr>
            <p:ph type="title"/>
          </p:nvPr>
        </p:nvSpPr>
        <p:spPr>
          <a:xfrm>
            <a:off x="831199" y="1186733"/>
            <a:ext cx="22721602" cy="1527201"/>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000000"/>
              </a:buClr>
              <a:buSzPts val="6600"/>
              <a:buFont typeface="Arial"/>
              <a:buNone/>
              <a:defRPr sz="6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7"/>
          <p:cNvSpPr txBox="1"/>
          <p:nvPr>
            <p:ph idx="1" type="body"/>
          </p:nvPr>
        </p:nvSpPr>
        <p:spPr>
          <a:xfrm>
            <a:off x="831199" y="3073266"/>
            <a:ext cx="22721602" cy="9110401"/>
          </a:xfrm>
          <a:prstGeom prst="rect">
            <a:avLst/>
          </a:prstGeom>
          <a:noFill/>
          <a:ln>
            <a:noFill/>
          </a:ln>
        </p:spPr>
        <p:txBody>
          <a:bodyPr anchorCtr="0" anchor="t" bIns="243775" lIns="243775" spcFirstLastPara="1" rIns="243775" wrap="square" tIns="243775">
            <a:normAutofit/>
          </a:bodyPr>
          <a:lstStyle>
            <a:lvl1pPr indent="-533400" lvl="0" marL="457200" algn="l">
              <a:lnSpc>
                <a:spcPct val="115000"/>
              </a:lnSpc>
              <a:spcBef>
                <a:spcPts val="0"/>
              </a:spcBef>
              <a:spcAft>
                <a:spcPts val="0"/>
              </a:spcAft>
              <a:buSzPts val="4800"/>
              <a:buFont typeface="Arial"/>
              <a:buChar char="●"/>
              <a:defRPr sz="4800">
                <a:solidFill>
                  <a:srgbClr val="585858"/>
                </a:solidFill>
              </a:defRPr>
            </a:lvl1pPr>
            <a:lvl2pPr indent="-533400" lvl="1" marL="914400" algn="l">
              <a:lnSpc>
                <a:spcPct val="115000"/>
              </a:lnSpc>
              <a:spcBef>
                <a:spcPts val="0"/>
              </a:spcBef>
              <a:spcAft>
                <a:spcPts val="0"/>
              </a:spcAft>
              <a:buSzPts val="4800"/>
              <a:buFont typeface="Arial"/>
              <a:buChar char="○"/>
              <a:defRPr sz="4800">
                <a:solidFill>
                  <a:srgbClr val="585858"/>
                </a:solidFill>
              </a:defRPr>
            </a:lvl2pPr>
            <a:lvl3pPr indent="-533400" lvl="2" marL="1371600" algn="l">
              <a:lnSpc>
                <a:spcPct val="115000"/>
              </a:lnSpc>
              <a:spcBef>
                <a:spcPts val="0"/>
              </a:spcBef>
              <a:spcAft>
                <a:spcPts val="0"/>
              </a:spcAft>
              <a:buSzPts val="4800"/>
              <a:buFont typeface="Arial"/>
              <a:buChar char="■"/>
              <a:defRPr sz="4800">
                <a:solidFill>
                  <a:srgbClr val="585858"/>
                </a:solidFill>
              </a:defRPr>
            </a:lvl3pPr>
            <a:lvl4pPr indent="-533400" lvl="3" marL="1828800" algn="l">
              <a:lnSpc>
                <a:spcPct val="115000"/>
              </a:lnSpc>
              <a:spcBef>
                <a:spcPts val="0"/>
              </a:spcBef>
              <a:spcAft>
                <a:spcPts val="0"/>
              </a:spcAft>
              <a:buSzPts val="4800"/>
              <a:buFont typeface="Arial"/>
              <a:buChar char="●"/>
              <a:defRPr sz="4800">
                <a:solidFill>
                  <a:srgbClr val="585858"/>
                </a:solidFill>
              </a:defRPr>
            </a:lvl4pPr>
            <a:lvl5pPr indent="-533400" lvl="4" marL="2286000" algn="l">
              <a:lnSpc>
                <a:spcPct val="115000"/>
              </a:lnSpc>
              <a:spcBef>
                <a:spcPts val="0"/>
              </a:spcBef>
              <a:spcAft>
                <a:spcPts val="0"/>
              </a:spcAft>
              <a:buSzPts val="4800"/>
              <a:buFont typeface="Arial"/>
              <a:buChar char="○"/>
              <a:defRPr sz="4800">
                <a:solidFill>
                  <a:srgbClr val="585858"/>
                </a:solidFill>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20" name="Google Shape;20;p47"/>
          <p:cNvSpPr txBox="1"/>
          <p:nvPr>
            <p:ph idx="12" type="sldNum"/>
          </p:nvPr>
        </p:nvSpPr>
        <p:spPr>
          <a:xfrm>
            <a:off x="23188838" y="12524796"/>
            <a:ext cx="867584" cy="870499"/>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2600"/>
              <a:buFont typeface="Arial"/>
              <a:buNone/>
              <a:defRPr b="0" i="0" sz="26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Proxima Nova"/>
              <a:ea typeface="Proxima Nova"/>
              <a:cs typeface="Proxima Nova"/>
              <a:sym typeface="Proxima Nov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130" name="Shape 130"/>
        <p:cNvGrpSpPr/>
        <p:nvPr/>
      </p:nvGrpSpPr>
      <p:grpSpPr>
        <a:xfrm>
          <a:off x="0" y="0"/>
          <a:ext cx="0" cy="0"/>
          <a:chOff x="0" y="0"/>
          <a:chExt cx="0" cy="0"/>
        </a:xfrm>
      </p:grpSpPr>
      <p:sp>
        <p:nvSpPr>
          <p:cNvPr id="131" name="Google Shape;131;g13409da1208_0_125"/>
          <p:cNvSpPr txBox="1"/>
          <p:nvPr>
            <p:ph type="title"/>
          </p:nvPr>
        </p:nvSpPr>
        <p:spPr>
          <a:xfrm>
            <a:off x="831199" y="1186733"/>
            <a:ext cx="22721700" cy="1527300"/>
          </a:xfrm>
          <a:prstGeom prst="rect">
            <a:avLst/>
          </a:prstGeom>
          <a:noFill/>
          <a:ln>
            <a:noFill/>
          </a:ln>
        </p:spPr>
        <p:txBody>
          <a:bodyPr anchorCtr="0" anchor="t" bIns="243800" lIns="243800" spcFirstLastPara="1" rIns="243800" wrap="square" tIns="243800">
            <a:normAutofit/>
          </a:bodyPr>
          <a:lstStyle>
            <a:lvl1pPr lvl="0" rtl="0" algn="l">
              <a:lnSpc>
                <a:spcPct val="100000"/>
              </a:lnSpc>
              <a:spcBef>
                <a:spcPts val="0"/>
              </a:spcBef>
              <a:spcAft>
                <a:spcPts val="0"/>
              </a:spcAft>
              <a:buClr>
                <a:srgbClr val="000000"/>
              </a:buClr>
              <a:buSzPts val="1900"/>
              <a:buNone/>
              <a:defRPr/>
            </a:lvl1pPr>
            <a:lvl2pPr lvl="1" rtl="0" algn="l">
              <a:lnSpc>
                <a:spcPct val="100000"/>
              </a:lnSpc>
              <a:spcBef>
                <a:spcPts val="0"/>
              </a:spcBef>
              <a:spcAft>
                <a:spcPts val="0"/>
              </a:spcAft>
              <a:buClr>
                <a:srgbClr val="000000"/>
              </a:buClr>
              <a:buSzPts val="1900"/>
              <a:buNone/>
              <a:defRPr/>
            </a:lvl2pPr>
            <a:lvl3pPr lvl="2" rtl="0" algn="l">
              <a:lnSpc>
                <a:spcPct val="100000"/>
              </a:lnSpc>
              <a:spcBef>
                <a:spcPts val="0"/>
              </a:spcBef>
              <a:spcAft>
                <a:spcPts val="0"/>
              </a:spcAft>
              <a:buClr>
                <a:srgbClr val="000000"/>
              </a:buClr>
              <a:buSzPts val="1900"/>
              <a:buNone/>
              <a:defRPr/>
            </a:lvl3pPr>
            <a:lvl4pPr lvl="3" rtl="0" algn="l">
              <a:lnSpc>
                <a:spcPct val="100000"/>
              </a:lnSpc>
              <a:spcBef>
                <a:spcPts val="0"/>
              </a:spcBef>
              <a:spcAft>
                <a:spcPts val="0"/>
              </a:spcAft>
              <a:buClr>
                <a:srgbClr val="000000"/>
              </a:buClr>
              <a:buSzPts val="1900"/>
              <a:buNone/>
              <a:defRPr/>
            </a:lvl4pPr>
            <a:lvl5pPr lvl="4" rtl="0" algn="l">
              <a:lnSpc>
                <a:spcPct val="100000"/>
              </a:lnSpc>
              <a:spcBef>
                <a:spcPts val="0"/>
              </a:spcBef>
              <a:spcAft>
                <a:spcPts val="0"/>
              </a:spcAft>
              <a:buClr>
                <a:srgbClr val="000000"/>
              </a:buClr>
              <a:buSzPts val="1900"/>
              <a:buNone/>
              <a:defRPr/>
            </a:lvl5pPr>
            <a:lvl6pPr lvl="5" rtl="0" algn="l">
              <a:lnSpc>
                <a:spcPct val="100000"/>
              </a:lnSpc>
              <a:spcBef>
                <a:spcPts val="0"/>
              </a:spcBef>
              <a:spcAft>
                <a:spcPts val="0"/>
              </a:spcAft>
              <a:buClr>
                <a:srgbClr val="000000"/>
              </a:buClr>
              <a:buSzPts val="1900"/>
              <a:buNone/>
              <a:defRPr/>
            </a:lvl6pPr>
            <a:lvl7pPr lvl="6" rtl="0" algn="l">
              <a:lnSpc>
                <a:spcPct val="100000"/>
              </a:lnSpc>
              <a:spcBef>
                <a:spcPts val="0"/>
              </a:spcBef>
              <a:spcAft>
                <a:spcPts val="0"/>
              </a:spcAft>
              <a:buClr>
                <a:srgbClr val="000000"/>
              </a:buClr>
              <a:buSzPts val="1900"/>
              <a:buNone/>
              <a:defRPr/>
            </a:lvl7pPr>
            <a:lvl8pPr lvl="7" rtl="0" algn="l">
              <a:lnSpc>
                <a:spcPct val="100000"/>
              </a:lnSpc>
              <a:spcBef>
                <a:spcPts val="0"/>
              </a:spcBef>
              <a:spcAft>
                <a:spcPts val="0"/>
              </a:spcAft>
              <a:buClr>
                <a:srgbClr val="000000"/>
              </a:buClr>
              <a:buSzPts val="1900"/>
              <a:buNone/>
              <a:defRPr/>
            </a:lvl8pPr>
            <a:lvl9pPr lvl="8" rtl="0" algn="l">
              <a:lnSpc>
                <a:spcPct val="100000"/>
              </a:lnSpc>
              <a:spcBef>
                <a:spcPts val="0"/>
              </a:spcBef>
              <a:spcAft>
                <a:spcPts val="0"/>
              </a:spcAft>
              <a:buClr>
                <a:srgbClr val="000000"/>
              </a:buClr>
              <a:buSzPts val="1900"/>
              <a:buNone/>
              <a:defRPr/>
            </a:lvl9pPr>
          </a:lstStyle>
          <a:p/>
        </p:txBody>
      </p:sp>
      <p:sp>
        <p:nvSpPr>
          <p:cNvPr id="132" name="Google Shape;132;g13409da1208_0_125"/>
          <p:cNvSpPr txBox="1"/>
          <p:nvPr>
            <p:ph idx="1" type="body"/>
          </p:nvPr>
        </p:nvSpPr>
        <p:spPr>
          <a:xfrm>
            <a:off x="1000533" y="3378066"/>
            <a:ext cx="22721700" cy="9110400"/>
          </a:xfrm>
          <a:prstGeom prst="rect">
            <a:avLst/>
          </a:prstGeom>
          <a:noFill/>
          <a:ln>
            <a:noFill/>
          </a:ln>
        </p:spPr>
        <p:txBody>
          <a:bodyPr anchorCtr="0" anchor="t" bIns="243800" lIns="243800" spcFirstLastPara="1" rIns="243800" wrap="square" tIns="243800">
            <a:normAutofit/>
          </a:bodyPr>
          <a:lstStyle>
            <a:lvl1pPr indent="-514350" lvl="0" marL="457200" rtl="0" algn="l">
              <a:lnSpc>
                <a:spcPct val="433333"/>
              </a:lnSpc>
              <a:spcBef>
                <a:spcPts val="500"/>
              </a:spcBef>
              <a:spcAft>
                <a:spcPts val="0"/>
              </a:spcAft>
              <a:buSzPts val="4500"/>
              <a:buChar char="●"/>
              <a:defRPr/>
            </a:lvl1pPr>
            <a:lvl2pPr indent="-514350" lvl="1" marL="914400" rtl="0" algn="l">
              <a:lnSpc>
                <a:spcPct val="433333"/>
              </a:lnSpc>
              <a:spcBef>
                <a:spcPts val="500"/>
              </a:spcBef>
              <a:spcAft>
                <a:spcPts val="0"/>
              </a:spcAft>
              <a:buSzPts val="4500"/>
              <a:buChar char="○"/>
              <a:defRPr/>
            </a:lvl2pPr>
            <a:lvl3pPr indent="-514350" lvl="2" marL="1371600" rtl="0" algn="l">
              <a:lnSpc>
                <a:spcPct val="433333"/>
              </a:lnSpc>
              <a:spcBef>
                <a:spcPts val="500"/>
              </a:spcBef>
              <a:spcAft>
                <a:spcPts val="0"/>
              </a:spcAft>
              <a:buSzPts val="4500"/>
              <a:buChar char="■"/>
              <a:defRPr/>
            </a:lvl3pPr>
            <a:lvl4pPr indent="-514350" lvl="3" marL="1828800" rtl="0" algn="l">
              <a:lnSpc>
                <a:spcPct val="433333"/>
              </a:lnSpc>
              <a:spcBef>
                <a:spcPts val="500"/>
              </a:spcBef>
              <a:spcAft>
                <a:spcPts val="0"/>
              </a:spcAft>
              <a:buSzPts val="4500"/>
              <a:buChar char="●"/>
              <a:defRPr/>
            </a:lvl4pPr>
            <a:lvl5pPr indent="-514350" lvl="4" marL="2286000" rtl="0" algn="l">
              <a:lnSpc>
                <a:spcPct val="433333"/>
              </a:lnSpc>
              <a:spcBef>
                <a:spcPts val="500"/>
              </a:spcBef>
              <a:spcAft>
                <a:spcPts val="0"/>
              </a:spcAft>
              <a:buSzPts val="4500"/>
              <a:buChar char="○"/>
              <a:defRPr/>
            </a:lvl5pPr>
            <a:lvl6pPr indent="-514350" lvl="5" marL="2743200" rtl="0" algn="l">
              <a:lnSpc>
                <a:spcPct val="433333"/>
              </a:lnSpc>
              <a:spcBef>
                <a:spcPts val="500"/>
              </a:spcBef>
              <a:spcAft>
                <a:spcPts val="0"/>
              </a:spcAft>
              <a:buSzPts val="4500"/>
              <a:buChar char="■"/>
              <a:defRPr/>
            </a:lvl6pPr>
            <a:lvl7pPr indent="-514350" lvl="6" marL="3200400" rtl="0" algn="l">
              <a:lnSpc>
                <a:spcPct val="433333"/>
              </a:lnSpc>
              <a:spcBef>
                <a:spcPts val="500"/>
              </a:spcBef>
              <a:spcAft>
                <a:spcPts val="0"/>
              </a:spcAft>
              <a:buSzPts val="4500"/>
              <a:buChar char="●"/>
              <a:defRPr/>
            </a:lvl7pPr>
            <a:lvl8pPr indent="-514350" lvl="7" marL="3657600" rtl="0" algn="l">
              <a:lnSpc>
                <a:spcPct val="433333"/>
              </a:lnSpc>
              <a:spcBef>
                <a:spcPts val="500"/>
              </a:spcBef>
              <a:spcAft>
                <a:spcPts val="0"/>
              </a:spcAft>
              <a:buSzPts val="4500"/>
              <a:buChar char="○"/>
              <a:defRPr/>
            </a:lvl8pPr>
            <a:lvl9pPr indent="-514350" lvl="8" marL="4114800" rtl="0" algn="l">
              <a:lnSpc>
                <a:spcPct val="433333"/>
              </a:lnSpc>
              <a:spcBef>
                <a:spcPts val="500"/>
              </a:spcBef>
              <a:spcAft>
                <a:spcPts val="0"/>
              </a:spcAft>
              <a:buSzPts val="4500"/>
              <a:buChar char="■"/>
              <a:defRPr/>
            </a:lvl9pPr>
          </a:lstStyle>
          <a:p/>
        </p:txBody>
      </p:sp>
      <p:sp>
        <p:nvSpPr>
          <p:cNvPr id="133" name="Google Shape;133;g13409da1208_0_125"/>
          <p:cNvSpPr txBox="1"/>
          <p:nvPr>
            <p:ph idx="12" type="sldNum"/>
          </p:nvPr>
        </p:nvSpPr>
        <p:spPr>
          <a:xfrm>
            <a:off x="23188838" y="12519395"/>
            <a:ext cx="867900" cy="908100"/>
          </a:xfrm>
          <a:prstGeom prst="rect">
            <a:avLst/>
          </a:prstGeom>
          <a:noFill/>
          <a:ln>
            <a:noFill/>
          </a:ln>
        </p:spPr>
        <p:txBody>
          <a:bodyPr anchorCtr="0" anchor="ctr" bIns="243800" lIns="243800" spcFirstLastPara="1" rIns="243800" wrap="square" tIns="243800">
            <a:spAutoFit/>
          </a:bodyPr>
          <a:lstStyle>
            <a:lvl1pPr indent="0" lvl="0"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585858"/>
              </a:buClr>
              <a:buSzPts val="2700"/>
              <a:buFont typeface="Proxima Nova"/>
              <a:buNone/>
              <a:defRPr b="0" i="0" sz="27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1">
  <p:cSld name="TITLE_AND_BODY 2_1">
    <p:spTree>
      <p:nvGrpSpPr>
        <p:cNvPr id="134" name="Shape 134"/>
        <p:cNvGrpSpPr/>
        <p:nvPr/>
      </p:nvGrpSpPr>
      <p:grpSpPr>
        <a:xfrm>
          <a:off x="0" y="0"/>
          <a:ext cx="0" cy="0"/>
          <a:chOff x="0" y="0"/>
          <a:chExt cx="0" cy="0"/>
        </a:xfrm>
      </p:grpSpPr>
      <p:sp>
        <p:nvSpPr>
          <p:cNvPr id="135" name="Google Shape;135;g13409da1208_0_129"/>
          <p:cNvSpPr txBox="1"/>
          <p:nvPr>
            <p:ph idx="1" type="body"/>
          </p:nvPr>
        </p:nvSpPr>
        <p:spPr>
          <a:xfrm>
            <a:off x="831199" y="3039399"/>
            <a:ext cx="22721700" cy="9110400"/>
          </a:xfrm>
          <a:prstGeom prst="rect">
            <a:avLst/>
          </a:prstGeom>
          <a:noFill/>
          <a:ln>
            <a:noFill/>
          </a:ln>
        </p:spPr>
        <p:txBody>
          <a:bodyPr anchorCtr="0" anchor="t" bIns="243800" lIns="243800" spcFirstLastPara="1" rIns="243800" wrap="square" tIns="243800">
            <a:normAutofit/>
          </a:bodyPr>
          <a:lstStyle>
            <a:lvl1pPr indent="-533400" lvl="0" marL="457200" rtl="0" algn="l">
              <a:lnSpc>
                <a:spcPct val="115000"/>
              </a:lnSpc>
              <a:spcBef>
                <a:spcPts val="0"/>
              </a:spcBef>
              <a:spcAft>
                <a:spcPts val="0"/>
              </a:spcAft>
              <a:buSzPts val="4800"/>
              <a:buChar char="●"/>
              <a:defRPr/>
            </a:lvl1pPr>
            <a:lvl2pPr indent="-533400" lvl="1" marL="914400" rtl="0" algn="l">
              <a:lnSpc>
                <a:spcPct val="115000"/>
              </a:lnSpc>
              <a:spcBef>
                <a:spcPts val="0"/>
              </a:spcBef>
              <a:spcAft>
                <a:spcPts val="0"/>
              </a:spcAft>
              <a:buSzPts val="4800"/>
              <a:buChar char="○"/>
              <a:defRPr/>
            </a:lvl2pPr>
            <a:lvl3pPr indent="-533400" lvl="2" marL="1371600" rtl="0" algn="l">
              <a:lnSpc>
                <a:spcPct val="115000"/>
              </a:lnSpc>
              <a:spcBef>
                <a:spcPts val="0"/>
              </a:spcBef>
              <a:spcAft>
                <a:spcPts val="0"/>
              </a:spcAft>
              <a:buSzPts val="4800"/>
              <a:buChar char="■"/>
              <a:defRPr/>
            </a:lvl3pPr>
            <a:lvl4pPr indent="-533400" lvl="3" marL="1828800" rtl="0" algn="l">
              <a:lnSpc>
                <a:spcPct val="115000"/>
              </a:lnSpc>
              <a:spcBef>
                <a:spcPts val="0"/>
              </a:spcBef>
              <a:spcAft>
                <a:spcPts val="0"/>
              </a:spcAft>
              <a:buSzPts val="4800"/>
              <a:buChar char="●"/>
              <a:defRPr/>
            </a:lvl4pPr>
            <a:lvl5pPr indent="-533400" lvl="4" marL="2286000" rtl="0" algn="l">
              <a:lnSpc>
                <a:spcPct val="115000"/>
              </a:lnSpc>
              <a:spcBef>
                <a:spcPts val="0"/>
              </a:spcBef>
              <a:spcAft>
                <a:spcPts val="0"/>
              </a:spcAft>
              <a:buSzPts val="4800"/>
              <a:buChar char="○"/>
              <a:defRPr/>
            </a:lvl5pPr>
            <a:lvl6pPr indent="-533400" lvl="5" marL="2743200" rtl="0" algn="l">
              <a:lnSpc>
                <a:spcPct val="115000"/>
              </a:lnSpc>
              <a:spcBef>
                <a:spcPts val="0"/>
              </a:spcBef>
              <a:spcAft>
                <a:spcPts val="0"/>
              </a:spcAft>
              <a:buSzPts val="4800"/>
              <a:buChar char="■"/>
              <a:defRPr/>
            </a:lvl6pPr>
            <a:lvl7pPr indent="-533400" lvl="6" marL="3200400" rtl="0" algn="l">
              <a:lnSpc>
                <a:spcPct val="115000"/>
              </a:lnSpc>
              <a:spcBef>
                <a:spcPts val="0"/>
              </a:spcBef>
              <a:spcAft>
                <a:spcPts val="0"/>
              </a:spcAft>
              <a:buSzPts val="4800"/>
              <a:buChar char="●"/>
              <a:defRPr/>
            </a:lvl7pPr>
            <a:lvl8pPr indent="-533400" lvl="7" marL="3657600" rtl="0" algn="l">
              <a:lnSpc>
                <a:spcPct val="115000"/>
              </a:lnSpc>
              <a:spcBef>
                <a:spcPts val="0"/>
              </a:spcBef>
              <a:spcAft>
                <a:spcPts val="0"/>
              </a:spcAft>
              <a:buSzPts val="4800"/>
              <a:buChar char="○"/>
              <a:defRPr/>
            </a:lvl8pPr>
            <a:lvl9pPr indent="-533400" lvl="8" marL="4114800" rtl="0" algn="l">
              <a:lnSpc>
                <a:spcPct val="115000"/>
              </a:lnSpc>
              <a:spcBef>
                <a:spcPts val="0"/>
              </a:spcBef>
              <a:spcAft>
                <a:spcPts val="0"/>
              </a:spcAft>
              <a:buSzPts val="4800"/>
              <a:buChar char="■"/>
              <a:defRPr/>
            </a:lvl9pPr>
          </a:lstStyle>
          <a:p/>
        </p:txBody>
      </p:sp>
      <p:sp>
        <p:nvSpPr>
          <p:cNvPr id="136" name="Google Shape;136;g13409da1208_0_129"/>
          <p:cNvSpPr txBox="1"/>
          <p:nvPr>
            <p:ph type="title"/>
          </p:nvPr>
        </p:nvSpPr>
        <p:spPr>
          <a:xfrm>
            <a:off x="831199" y="1186732"/>
            <a:ext cx="22721700" cy="1527300"/>
          </a:xfrm>
          <a:prstGeom prst="rect">
            <a:avLst/>
          </a:prstGeom>
          <a:noFill/>
          <a:ln>
            <a:noFill/>
          </a:ln>
        </p:spPr>
        <p:txBody>
          <a:bodyPr anchorCtr="0" anchor="t" bIns="243800" lIns="243800" spcFirstLastPara="1" rIns="243800" wrap="square" tIns="243800">
            <a:normAutofit/>
          </a:bodyPr>
          <a:lstStyle>
            <a:lvl1pPr lvl="0" rtl="0" algn="l">
              <a:lnSpc>
                <a:spcPct val="100000"/>
              </a:lnSpc>
              <a:spcBef>
                <a:spcPts val="0"/>
              </a:spcBef>
              <a:spcAft>
                <a:spcPts val="0"/>
              </a:spcAft>
              <a:buClr>
                <a:srgbClr val="000000"/>
              </a:buClr>
              <a:buSzPts val="6900"/>
              <a:buFont typeface="Arial"/>
              <a:buNone/>
              <a:defRPr sz="6900"/>
            </a:lvl1pPr>
            <a:lvl2pPr lvl="1" rtl="0" algn="l">
              <a:lnSpc>
                <a:spcPct val="100000"/>
              </a:lnSpc>
              <a:spcBef>
                <a:spcPts val="0"/>
              </a:spcBef>
              <a:spcAft>
                <a:spcPts val="0"/>
              </a:spcAft>
              <a:buClr>
                <a:srgbClr val="000000"/>
              </a:buClr>
              <a:buSzPts val="1900"/>
              <a:buNone/>
              <a:defRPr/>
            </a:lvl2pPr>
            <a:lvl3pPr lvl="2" rtl="0" algn="l">
              <a:lnSpc>
                <a:spcPct val="100000"/>
              </a:lnSpc>
              <a:spcBef>
                <a:spcPts val="0"/>
              </a:spcBef>
              <a:spcAft>
                <a:spcPts val="0"/>
              </a:spcAft>
              <a:buClr>
                <a:srgbClr val="000000"/>
              </a:buClr>
              <a:buSzPts val="1900"/>
              <a:buNone/>
              <a:defRPr/>
            </a:lvl3pPr>
            <a:lvl4pPr lvl="3" rtl="0" algn="l">
              <a:lnSpc>
                <a:spcPct val="100000"/>
              </a:lnSpc>
              <a:spcBef>
                <a:spcPts val="0"/>
              </a:spcBef>
              <a:spcAft>
                <a:spcPts val="0"/>
              </a:spcAft>
              <a:buClr>
                <a:srgbClr val="000000"/>
              </a:buClr>
              <a:buSzPts val="1900"/>
              <a:buNone/>
              <a:defRPr/>
            </a:lvl4pPr>
            <a:lvl5pPr lvl="4" rtl="0" algn="l">
              <a:lnSpc>
                <a:spcPct val="100000"/>
              </a:lnSpc>
              <a:spcBef>
                <a:spcPts val="0"/>
              </a:spcBef>
              <a:spcAft>
                <a:spcPts val="0"/>
              </a:spcAft>
              <a:buClr>
                <a:srgbClr val="000000"/>
              </a:buClr>
              <a:buSzPts val="1900"/>
              <a:buNone/>
              <a:defRPr/>
            </a:lvl5pPr>
            <a:lvl6pPr lvl="5" rtl="0" algn="l">
              <a:lnSpc>
                <a:spcPct val="100000"/>
              </a:lnSpc>
              <a:spcBef>
                <a:spcPts val="0"/>
              </a:spcBef>
              <a:spcAft>
                <a:spcPts val="0"/>
              </a:spcAft>
              <a:buClr>
                <a:srgbClr val="000000"/>
              </a:buClr>
              <a:buSzPts val="1900"/>
              <a:buNone/>
              <a:defRPr/>
            </a:lvl6pPr>
            <a:lvl7pPr lvl="6" rtl="0" algn="l">
              <a:lnSpc>
                <a:spcPct val="100000"/>
              </a:lnSpc>
              <a:spcBef>
                <a:spcPts val="0"/>
              </a:spcBef>
              <a:spcAft>
                <a:spcPts val="0"/>
              </a:spcAft>
              <a:buClr>
                <a:srgbClr val="000000"/>
              </a:buClr>
              <a:buSzPts val="1900"/>
              <a:buNone/>
              <a:defRPr/>
            </a:lvl7pPr>
            <a:lvl8pPr lvl="7" rtl="0" algn="l">
              <a:lnSpc>
                <a:spcPct val="100000"/>
              </a:lnSpc>
              <a:spcBef>
                <a:spcPts val="0"/>
              </a:spcBef>
              <a:spcAft>
                <a:spcPts val="0"/>
              </a:spcAft>
              <a:buClr>
                <a:srgbClr val="000000"/>
              </a:buClr>
              <a:buSzPts val="1900"/>
              <a:buNone/>
              <a:defRPr/>
            </a:lvl8pPr>
            <a:lvl9pPr lvl="8" rtl="0" algn="l">
              <a:lnSpc>
                <a:spcPct val="100000"/>
              </a:lnSpc>
              <a:spcBef>
                <a:spcPts val="0"/>
              </a:spcBef>
              <a:spcAft>
                <a:spcPts val="0"/>
              </a:spcAft>
              <a:buClr>
                <a:srgbClr val="000000"/>
              </a:buClr>
              <a:buSzPts val="1900"/>
              <a:buNone/>
              <a:defRPr/>
            </a:lvl9pPr>
          </a:lstStyle>
          <a:p/>
        </p:txBody>
      </p:sp>
      <p:sp>
        <p:nvSpPr>
          <p:cNvPr id="137" name="Google Shape;137;g13409da1208_0_129"/>
          <p:cNvSpPr txBox="1"/>
          <p:nvPr>
            <p:ph idx="12" type="sldNum"/>
          </p:nvPr>
        </p:nvSpPr>
        <p:spPr>
          <a:xfrm>
            <a:off x="23217091" y="12543431"/>
            <a:ext cx="839100" cy="861900"/>
          </a:xfrm>
          <a:prstGeom prst="rect">
            <a:avLst/>
          </a:prstGeom>
          <a:noFill/>
          <a:ln>
            <a:noFill/>
          </a:ln>
        </p:spPr>
        <p:txBody>
          <a:bodyPr anchorCtr="0" anchor="ctr" bIns="243800" lIns="243800" spcFirstLastPara="1" rIns="243800" wrap="square" tIns="243800">
            <a:spAutoFit/>
          </a:bodyPr>
          <a:lstStyle>
            <a:lvl1pPr indent="0" lvl="0"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2400"/>
              <a:buFont typeface="Arial"/>
              <a:buNone/>
              <a:defRPr b="0" i="0" sz="24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27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1 1">
  <p:cSld name="TITLE_AND_BODY 4_1">
    <p:spTree>
      <p:nvGrpSpPr>
        <p:cNvPr id="138" name="Shape 138"/>
        <p:cNvGrpSpPr/>
        <p:nvPr/>
      </p:nvGrpSpPr>
      <p:grpSpPr>
        <a:xfrm>
          <a:off x="0" y="0"/>
          <a:ext cx="0" cy="0"/>
          <a:chOff x="0" y="0"/>
          <a:chExt cx="0" cy="0"/>
        </a:xfrm>
      </p:grpSpPr>
      <p:sp>
        <p:nvSpPr>
          <p:cNvPr id="139" name="Google Shape;139;g13409da1208_0_133"/>
          <p:cNvSpPr txBox="1"/>
          <p:nvPr>
            <p:ph type="title"/>
          </p:nvPr>
        </p:nvSpPr>
        <p:spPr>
          <a:xfrm>
            <a:off x="831199" y="1186733"/>
            <a:ext cx="22721700" cy="1527300"/>
          </a:xfrm>
          <a:prstGeom prst="rect">
            <a:avLst/>
          </a:prstGeom>
          <a:noFill/>
          <a:ln>
            <a:noFill/>
          </a:ln>
        </p:spPr>
        <p:txBody>
          <a:bodyPr anchorCtr="0" anchor="t" bIns="243800" lIns="243800" spcFirstLastPara="1" rIns="243800" wrap="square" tIns="243800">
            <a:normAutofit/>
          </a:bodyPr>
          <a:lstStyle>
            <a:lvl1pPr lvl="0" rtl="0" algn="l">
              <a:lnSpc>
                <a:spcPct val="100000"/>
              </a:lnSpc>
              <a:spcBef>
                <a:spcPts val="0"/>
              </a:spcBef>
              <a:spcAft>
                <a:spcPts val="0"/>
              </a:spcAft>
              <a:buClr>
                <a:srgbClr val="000000"/>
              </a:buClr>
              <a:buSzPts val="1900"/>
              <a:buNone/>
              <a:defRPr/>
            </a:lvl1pPr>
            <a:lvl2pPr lvl="1" rtl="0" algn="l">
              <a:lnSpc>
                <a:spcPct val="100000"/>
              </a:lnSpc>
              <a:spcBef>
                <a:spcPts val="0"/>
              </a:spcBef>
              <a:spcAft>
                <a:spcPts val="0"/>
              </a:spcAft>
              <a:buClr>
                <a:srgbClr val="000000"/>
              </a:buClr>
              <a:buSzPts val="1900"/>
              <a:buNone/>
              <a:defRPr/>
            </a:lvl2pPr>
            <a:lvl3pPr lvl="2" rtl="0" algn="l">
              <a:lnSpc>
                <a:spcPct val="100000"/>
              </a:lnSpc>
              <a:spcBef>
                <a:spcPts val="0"/>
              </a:spcBef>
              <a:spcAft>
                <a:spcPts val="0"/>
              </a:spcAft>
              <a:buClr>
                <a:srgbClr val="000000"/>
              </a:buClr>
              <a:buSzPts val="1900"/>
              <a:buNone/>
              <a:defRPr/>
            </a:lvl3pPr>
            <a:lvl4pPr lvl="3" rtl="0" algn="l">
              <a:lnSpc>
                <a:spcPct val="100000"/>
              </a:lnSpc>
              <a:spcBef>
                <a:spcPts val="0"/>
              </a:spcBef>
              <a:spcAft>
                <a:spcPts val="0"/>
              </a:spcAft>
              <a:buClr>
                <a:srgbClr val="000000"/>
              </a:buClr>
              <a:buSzPts val="1900"/>
              <a:buNone/>
              <a:defRPr/>
            </a:lvl4pPr>
            <a:lvl5pPr lvl="4" rtl="0" algn="l">
              <a:lnSpc>
                <a:spcPct val="100000"/>
              </a:lnSpc>
              <a:spcBef>
                <a:spcPts val="0"/>
              </a:spcBef>
              <a:spcAft>
                <a:spcPts val="0"/>
              </a:spcAft>
              <a:buClr>
                <a:srgbClr val="000000"/>
              </a:buClr>
              <a:buSzPts val="1900"/>
              <a:buNone/>
              <a:defRPr/>
            </a:lvl5pPr>
            <a:lvl6pPr lvl="5" rtl="0" algn="l">
              <a:lnSpc>
                <a:spcPct val="100000"/>
              </a:lnSpc>
              <a:spcBef>
                <a:spcPts val="0"/>
              </a:spcBef>
              <a:spcAft>
                <a:spcPts val="0"/>
              </a:spcAft>
              <a:buClr>
                <a:srgbClr val="000000"/>
              </a:buClr>
              <a:buSzPts val="1900"/>
              <a:buNone/>
              <a:defRPr/>
            </a:lvl6pPr>
            <a:lvl7pPr lvl="6" rtl="0" algn="l">
              <a:lnSpc>
                <a:spcPct val="100000"/>
              </a:lnSpc>
              <a:spcBef>
                <a:spcPts val="0"/>
              </a:spcBef>
              <a:spcAft>
                <a:spcPts val="0"/>
              </a:spcAft>
              <a:buClr>
                <a:srgbClr val="000000"/>
              </a:buClr>
              <a:buSzPts val="1900"/>
              <a:buNone/>
              <a:defRPr/>
            </a:lvl7pPr>
            <a:lvl8pPr lvl="7" rtl="0" algn="l">
              <a:lnSpc>
                <a:spcPct val="100000"/>
              </a:lnSpc>
              <a:spcBef>
                <a:spcPts val="0"/>
              </a:spcBef>
              <a:spcAft>
                <a:spcPts val="0"/>
              </a:spcAft>
              <a:buClr>
                <a:srgbClr val="000000"/>
              </a:buClr>
              <a:buSzPts val="1900"/>
              <a:buNone/>
              <a:defRPr/>
            </a:lvl8pPr>
            <a:lvl9pPr lvl="8" rtl="0" algn="l">
              <a:lnSpc>
                <a:spcPct val="100000"/>
              </a:lnSpc>
              <a:spcBef>
                <a:spcPts val="0"/>
              </a:spcBef>
              <a:spcAft>
                <a:spcPts val="0"/>
              </a:spcAft>
              <a:buClr>
                <a:srgbClr val="000000"/>
              </a:buClr>
              <a:buSzPts val="1900"/>
              <a:buNone/>
              <a:defRPr/>
            </a:lvl9pPr>
          </a:lstStyle>
          <a:p/>
        </p:txBody>
      </p:sp>
      <p:sp>
        <p:nvSpPr>
          <p:cNvPr id="140" name="Google Shape;140;g13409da1208_0_133"/>
          <p:cNvSpPr txBox="1"/>
          <p:nvPr>
            <p:ph idx="1" type="body"/>
          </p:nvPr>
        </p:nvSpPr>
        <p:spPr>
          <a:xfrm>
            <a:off x="831199" y="3073266"/>
            <a:ext cx="22721700" cy="9110400"/>
          </a:xfrm>
          <a:prstGeom prst="rect">
            <a:avLst/>
          </a:prstGeom>
          <a:noFill/>
          <a:ln>
            <a:noFill/>
          </a:ln>
        </p:spPr>
        <p:txBody>
          <a:bodyPr anchorCtr="0" anchor="t" bIns="243800" lIns="243800" spcFirstLastPara="1" rIns="243800" wrap="square" tIns="243800">
            <a:normAutofit/>
          </a:bodyPr>
          <a:lstStyle>
            <a:lvl1pPr indent="-533400" lvl="0" marL="457200" rtl="0" algn="l">
              <a:lnSpc>
                <a:spcPct val="115000"/>
              </a:lnSpc>
              <a:spcBef>
                <a:spcPts val="0"/>
              </a:spcBef>
              <a:spcAft>
                <a:spcPts val="0"/>
              </a:spcAft>
              <a:buSzPts val="4800"/>
              <a:buChar char="●"/>
              <a:defRPr/>
            </a:lvl1pPr>
            <a:lvl2pPr indent="-533400" lvl="1" marL="914400" rtl="0" algn="l">
              <a:lnSpc>
                <a:spcPct val="115000"/>
              </a:lnSpc>
              <a:spcBef>
                <a:spcPts val="0"/>
              </a:spcBef>
              <a:spcAft>
                <a:spcPts val="0"/>
              </a:spcAft>
              <a:buSzPts val="4800"/>
              <a:buChar char="○"/>
              <a:defRPr/>
            </a:lvl2pPr>
            <a:lvl3pPr indent="-533400" lvl="2" marL="1371600" rtl="0" algn="l">
              <a:lnSpc>
                <a:spcPct val="115000"/>
              </a:lnSpc>
              <a:spcBef>
                <a:spcPts val="0"/>
              </a:spcBef>
              <a:spcAft>
                <a:spcPts val="0"/>
              </a:spcAft>
              <a:buSzPts val="4800"/>
              <a:buChar char="■"/>
              <a:defRPr/>
            </a:lvl3pPr>
            <a:lvl4pPr indent="-533400" lvl="3" marL="1828800" rtl="0" algn="l">
              <a:lnSpc>
                <a:spcPct val="115000"/>
              </a:lnSpc>
              <a:spcBef>
                <a:spcPts val="0"/>
              </a:spcBef>
              <a:spcAft>
                <a:spcPts val="0"/>
              </a:spcAft>
              <a:buSzPts val="4800"/>
              <a:buChar char="●"/>
              <a:defRPr/>
            </a:lvl4pPr>
            <a:lvl5pPr indent="-533400" lvl="4" marL="2286000" rtl="0" algn="l">
              <a:lnSpc>
                <a:spcPct val="115000"/>
              </a:lnSpc>
              <a:spcBef>
                <a:spcPts val="0"/>
              </a:spcBef>
              <a:spcAft>
                <a:spcPts val="0"/>
              </a:spcAft>
              <a:buSzPts val="4800"/>
              <a:buChar char="○"/>
              <a:defRPr/>
            </a:lvl5pPr>
            <a:lvl6pPr indent="-533400" lvl="5" marL="2743200" rtl="0" algn="l">
              <a:lnSpc>
                <a:spcPct val="115000"/>
              </a:lnSpc>
              <a:spcBef>
                <a:spcPts val="0"/>
              </a:spcBef>
              <a:spcAft>
                <a:spcPts val="0"/>
              </a:spcAft>
              <a:buSzPts val="4800"/>
              <a:buChar char="■"/>
              <a:defRPr/>
            </a:lvl6pPr>
            <a:lvl7pPr indent="-533400" lvl="6" marL="3200400" rtl="0" algn="l">
              <a:lnSpc>
                <a:spcPct val="115000"/>
              </a:lnSpc>
              <a:spcBef>
                <a:spcPts val="0"/>
              </a:spcBef>
              <a:spcAft>
                <a:spcPts val="0"/>
              </a:spcAft>
              <a:buSzPts val="4800"/>
              <a:buChar char="●"/>
              <a:defRPr/>
            </a:lvl7pPr>
            <a:lvl8pPr indent="-533400" lvl="7" marL="3657600" rtl="0" algn="l">
              <a:lnSpc>
                <a:spcPct val="115000"/>
              </a:lnSpc>
              <a:spcBef>
                <a:spcPts val="0"/>
              </a:spcBef>
              <a:spcAft>
                <a:spcPts val="0"/>
              </a:spcAft>
              <a:buSzPts val="4800"/>
              <a:buChar char="○"/>
              <a:defRPr/>
            </a:lvl8pPr>
            <a:lvl9pPr indent="-533400" lvl="8" marL="4114800" rtl="0" algn="l">
              <a:lnSpc>
                <a:spcPct val="115000"/>
              </a:lnSpc>
              <a:spcBef>
                <a:spcPts val="0"/>
              </a:spcBef>
              <a:spcAft>
                <a:spcPts val="0"/>
              </a:spcAft>
              <a:buSzPts val="4800"/>
              <a:buChar char="■"/>
              <a:defRPr/>
            </a:lvl9pPr>
          </a:lstStyle>
          <a:p/>
        </p:txBody>
      </p:sp>
      <p:sp>
        <p:nvSpPr>
          <p:cNvPr id="141" name="Google Shape;141;g13409da1208_0_133"/>
          <p:cNvSpPr txBox="1"/>
          <p:nvPr>
            <p:ph idx="12" type="sldNum"/>
          </p:nvPr>
        </p:nvSpPr>
        <p:spPr>
          <a:xfrm>
            <a:off x="23188838" y="12524796"/>
            <a:ext cx="867900" cy="908100"/>
          </a:xfrm>
          <a:prstGeom prst="rect">
            <a:avLst/>
          </a:prstGeom>
          <a:noFill/>
          <a:ln>
            <a:noFill/>
          </a:ln>
        </p:spPr>
        <p:txBody>
          <a:bodyPr anchorCtr="0" anchor="ctr" bIns="243800" lIns="243800" spcFirstLastPara="1" rIns="243800" wrap="square" tIns="243800">
            <a:spAutoFit/>
          </a:bodyPr>
          <a:lstStyle>
            <a:lvl1pPr indent="0" lvl="0" marL="0" rtl="0" algn="r">
              <a:lnSpc>
                <a:spcPct val="100000"/>
              </a:lnSpc>
              <a:spcBef>
                <a:spcPts val="0"/>
              </a:spcBef>
              <a:spcAft>
                <a:spcPts val="0"/>
              </a:spcAft>
              <a:buClr>
                <a:srgbClr val="585858"/>
              </a:buClr>
              <a:buSzPts val="2700"/>
              <a:buFont typeface="Arial"/>
              <a:buNone/>
              <a:defRPr sz="2700">
                <a:solidFill>
                  <a:srgbClr val="585858"/>
                </a:solidFill>
              </a:defRPr>
            </a:lvl1pPr>
            <a:lvl2pPr indent="0" lvl="1" marL="0" rtl="0" algn="r">
              <a:lnSpc>
                <a:spcPct val="100000"/>
              </a:lnSpc>
              <a:spcBef>
                <a:spcPts val="0"/>
              </a:spcBef>
              <a:spcAft>
                <a:spcPts val="0"/>
              </a:spcAft>
              <a:buClr>
                <a:srgbClr val="585858"/>
              </a:buClr>
              <a:buSzPts val="2700"/>
              <a:buFont typeface="Arial"/>
              <a:buNone/>
              <a:defRPr sz="2700">
                <a:solidFill>
                  <a:srgbClr val="585858"/>
                </a:solidFill>
              </a:defRPr>
            </a:lvl2pPr>
            <a:lvl3pPr indent="0" lvl="2" marL="0" rtl="0" algn="r">
              <a:lnSpc>
                <a:spcPct val="100000"/>
              </a:lnSpc>
              <a:spcBef>
                <a:spcPts val="0"/>
              </a:spcBef>
              <a:spcAft>
                <a:spcPts val="0"/>
              </a:spcAft>
              <a:buClr>
                <a:srgbClr val="585858"/>
              </a:buClr>
              <a:buSzPts val="2700"/>
              <a:buFont typeface="Arial"/>
              <a:buNone/>
              <a:defRPr sz="2700">
                <a:solidFill>
                  <a:srgbClr val="585858"/>
                </a:solidFill>
              </a:defRPr>
            </a:lvl3pPr>
            <a:lvl4pPr indent="0" lvl="3" marL="0" rtl="0" algn="r">
              <a:lnSpc>
                <a:spcPct val="100000"/>
              </a:lnSpc>
              <a:spcBef>
                <a:spcPts val="0"/>
              </a:spcBef>
              <a:spcAft>
                <a:spcPts val="0"/>
              </a:spcAft>
              <a:buClr>
                <a:srgbClr val="585858"/>
              </a:buClr>
              <a:buSzPts val="2700"/>
              <a:buFont typeface="Arial"/>
              <a:buNone/>
              <a:defRPr sz="2700">
                <a:solidFill>
                  <a:srgbClr val="585858"/>
                </a:solidFill>
              </a:defRPr>
            </a:lvl4pPr>
            <a:lvl5pPr indent="0" lvl="4" marL="0" rtl="0" algn="r">
              <a:lnSpc>
                <a:spcPct val="100000"/>
              </a:lnSpc>
              <a:spcBef>
                <a:spcPts val="0"/>
              </a:spcBef>
              <a:spcAft>
                <a:spcPts val="0"/>
              </a:spcAft>
              <a:buClr>
                <a:srgbClr val="585858"/>
              </a:buClr>
              <a:buSzPts val="2700"/>
              <a:buFont typeface="Arial"/>
              <a:buNone/>
              <a:defRPr sz="2700">
                <a:solidFill>
                  <a:srgbClr val="585858"/>
                </a:solidFill>
              </a:defRPr>
            </a:lvl5pPr>
            <a:lvl6pPr indent="0" lvl="5" marL="0" rtl="0" algn="r">
              <a:lnSpc>
                <a:spcPct val="100000"/>
              </a:lnSpc>
              <a:spcBef>
                <a:spcPts val="0"/>
              </a:spcBef>
              <a:spcAft>
                <a:spcPts val="0"/>
              </a:spcAft>
              <a:buClr>
                <a:srgbClr val="585858"/>
              </a:buClr>
              <a:buSzPts val="2700"/>
              <a:buFont typeface="Arial"/>
              <a:buNone/>
              <a:defRPr sz="2700">
                <a:solidFill>
                  <a:srgbClr val="585858"/>
                </a:solidFill>
              </a:defRPr>
            </a:lvl6pPr>
            <a:lvl7pPr indent="0" lvl="6" marL="0" rtl="0" algn="r">
              <a:lnSpc>
                <a:spcPct val="100000"/>
              </a:lnSpc>
              <a:spcBef>
                <a:spcPts val="0"/>
              </a:spcBef>
              <a:spcAft>
                <a:spcPts val="0"/>
              </a:spcAft>
              <a:buClr>
                <a:srgbClr val="585858"/>
              </a:buClr>
              <a:buSzPts val="2700"/>
              <a:buFont typeface="Arial"/>
              <a:buNone/>
              <a:defRPr sz="2700">
                <a:solidFill>
                  <a:srgbClr val="585858"/>
                </a:solidFill>
              </a:defRPr>
            </a:lvl7pPr>
            <a:lvl8pPr indent="0" lvl="7" marL="0" rtl="0" algn="r">
              <a:lnSpc>
                <a:spcPct val="100000"/>
              </a:lnSpc>
              <a:spcBef>
                <a:spcPts val="0"/>
              </a:spcBef>
              <a:spcAft>
                <a:spcPts val="0"/>
              </a:spcAft>
              <a:buClr>
                <a:srgbClr val="585858"/>
              </a:buClr>
              <a:buSzPts val="2700"/>
              <a:buFont typeface="Arial"/>
              <a:buNone/>
              <a:defRPr sz="2700">
                <a:solidFill>
                  <a:srgbClr val="585858"/>
                </a:solidFill>
              </a:defRPr>
            </a:lvl8pPr>
            <a:lvl9pPr indent="0" lvl="8" marL="0" rtl="0" algn="r">
              <a:lnSpc>
                <a:spcPct val="100000"/>
              </a:lnSpc>
              <a:spcBef>
                <a:spcPts val="0"/>
              </a:spcBef>
              <a:spcAft>
                <a:spcPts val="0"/>
              </a:spcAft>
              <a:buClr>
                <a:srgbClr val="585858"/>
              </a:buClr>
              <a:buSzPts val="2700"/>
              <a:buFont typeface="Arial"/>
              <a:buNone/>
              <a:defRPr sz="2700">
                <a:solidFill>
                  <a:srgbClr val="58585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1" name="Shape 21"/>
        <p:cNvGrpSpPr/>
        <p:nvPr/>
      </p:nvGrpSpPr>
      <p:grpSpPr>
        <a:xfrm>
          <a:off x="0" y="0"/>
          <a:ext cx="0" cy="0"/>
          <a:chOff x="0" y="0"/>
          <a:chExt cx="0" cy="0"/>
        </a:xfrm>
      </p:grpSpPr>
      <p:sp>
        <p:nvSpPr>
          <p:cNvPr id="22" name="Google Shape;22;p48"/>
          <p:cNvSpPr txBox="1"/>
          <p:nvPr>
            <p:ph type="title"/>
          </p:nvPr>
        </p:nvSpPr>
        <p:spPr>
          <a:xfrm>
            <a:off x="831221" y="1985533"/>
            <a:ext cx="22721601" cy="5473601"/>
          </a:xfrm>
          <a:prstGeom prst="rect">
            <a:avLst/>
          </a:prstGeom>
          <a:noFill/>
          <a:ln>
            <a:noFill/>
          </a:ln>
        </p:spPr>
        <p:txBody>
          <a:bodyPr anchorCtr="0" anchor="b" bIns="243775" lIns="243775" spcFirstLastPara="1" rIns="243775" wrap="square" tIns="243775">
            <a:normAutofit/>
          </a:bodyPr>
          <a:lstStyle>
            <a:lvl1pPr lvl="0" algn="ctr">
              <a:lnSpc>
                <a:spcPct val="100000"/>
              </a:lnSpc>
              <a:spcBef>
                <a:spcPts val="0"/>
              </a:spcBef>
              <a:spcAft>
                <a:spcPts val="0"/>
              </a:spcAft>
              <a:buClr>
                <a:srgbClr val="000000"/>
              </a:buClr>
              <a:buSzPts val="13800"/>
              <a:buFont typeface="Proxima Nova"/>
              <a:buNone/>
              <a:defRPr sz="138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3" name="Google Shape;23;p48"/>
          <p:cNvSpPr txBox="1"/>
          <p:nvPr>
            <p:ph idx="1" type="body"/>
          </p:nvPr>
        </p:nvSpPr>
        <p:spPr>
          <a:xfrm>
            <a:off x="831199" y="7557666"/>
            <a:ext cx="22721602" cy="2113601"/>
          </a:xfrm>
          <a:prstGeom prst="rect">
            <a:avLst/>
          </a:prstGeom>
          <a:noFill/>
          <a:ln>
            <a:noFill/>
          </a:ln>
        </p:spPr>
        <p:txBody>
          <a:bodyPr anchorCtr="0" anchor="t" bIns="243775" lIns="243775" spcFirstLastPara="1" rIns="243775" wrap="square" tIns="243775">
            <a:normAutofit/>
          </a:bodyPr>
          <a:lstStyle>
            <a:lvl1pPr indent="-228600" lvl="0" marL="457200" algn="ctr">
              <a:lnSpc>
                <a:spcPct val="100000"/>
              </a:lnSpc>
              <a:spcBef>
                <a:spcPts val="0"/>
              </a:spcBef>
              <a:spcAft>
                <a:spcPts val="0"/>
              </a:spcAft>
              <a:buClr>
                <a:srgbClr val="585858"/>
              </a:buClr>
              <a:buSzPts val="7400"/>
              <a:buFont typeface="Proxima Nova"/>
              <a:buNone/>
              <a:defRPr sz="7400">
                <a:solidFill>
                  <a:srgbClr val="585858"/>
                </a:solidFill>
                <a:latin typeface="Proxima Nova"/>
                <a:ea typeface="Proxima Nova"/>
                <a:cs typeface="Proxima Nova"/>
                <a:sym typeface="Proxima Nova"/>
              </a:defRPr>
            </a:lvl1pPr>
            <a:lvl2pPr indent="-228600" lvl="1" marL="914400" algn="ctr">
              <a:lnSpc>
                <a:spcPct val="100000"/>
              </a:lnSpc>
              <a:spcBef>
                <a:spcPts val="0"/>
              </a:spcBef>
              <a:spcAft>
                <a:spcPts val="0"/>
              </a:spcAft>
              <a:buClr>
                <a:srgbClr val="585858"/>
              </a:buClr>
              <a:buSzPts val="7400"/>
              <a:buFont typeface="Proxima Nova"/>
              <a:buNone/>
              <a:defRPr sz="7400">
                <a:solidFill>
                  <a:srgbClr val="585858"/>
                </a:solidFill>
                <a:latin typeface="Proxima Nova"/>
                <a:ea typeface="Proxima Nova"/>
                <a:cs typeface="Proxima Nova"/>
                <a:sym typeface="Proxima Nova"/>
              </a:defRPr>
            </a:lvl2pPr>
            <a:lvl3pPr indent="-228600" lvl="2" marL="1371600" algn="ctr">
              <a:lnSpc>
                <a:spcPct val="100000"/>
              </a:lnSpc>
              <a:spcBef>
                <a:spcPts val="0"/>
              </a:spcBef>
              <a:spcAft>
                <a:spcPts val="0"/>
              </a:spcAft>
              <a:buClr>
                <a:srgbClr val="585858"/>
              </a:buClr>
              <a:buSzPts val="7400"/>
              <a:buFont typeface="Proxima Nova"/>
              <a:buNone/>
              <a:defRPr sz="7400">
                <a:solidFill>
                  <a:srgbClr val="585858"/>
                </a:solidFill>
                <a:latin typeface="Proxima Nova"/>
                <a:ea typeface="Proxima Nova"/>
                <a:cs typeface="Proxima Nova"/>
                <a:sym typeface="Proxima Nova"/>
              </a:defRPr>
            </a:lvl3pPr>
            <a:lvl4pPr indent="-228600" lvl="3" marL="1828800" algn="ctr">
              <a:lnSpc>
                <a:spcPct val="100000"/>
              </a:lnSpc>
              <a:spcBef>
                <a:spcPts val="0"/>
              </a:spcBef>
              <a:spcAft>
                <a:spcPts val="0"/>
              </a:spcAft>
              <a:buClr>
                <a:srgbClr val="585858"/>
              </a:buClr>
              <a:buSzPts val="7400"/>
              <a:buFont typeface="Proxima Nova"/>
              <a:buNone/>
              <a:defRPr sz="7400">
                <a:solidFill>
                  <a:srgbClr val="585858"/>
                </a:solidFill>
                <a:latin typeface="Proxima Nova"/>
                <a:ea typeface="Proxima Nova"/>
                <a:cs typeface="Proxima Nova"/>
                <a:sym typeface="Proxima Nova"/>
              </a:defRPr>
            </a:lvl4pPr>
            <a:lvl5pPr indent="-228600" lvl="4" marL="2286000" algn="ctr">
              <a:lnSpc>
                <a:spcPct val="100000"/>
              </a:lnSpc>
              <a:spcBef>
                <a:spcPts val="0"/>
              </a:spcBef>
              <a:spcAft>
                <a:spcPts val="0"/>
              </a:spcAft>
              <a:buClr>
                <a:srgbClr val="585858"/>
              </a:buClr>
              <a:buSzPts val="7400"/>
              <a:buFont typeface="Proxima Nova"/>
              <a:buNone/>
              <a:defRPr sz="7400">
                <a:solidFill>
                  <a:srgbClr val="585858"/>
                </a:solidFill>
                <a:latin typeface="Proxima Nova"/>
                <a:ea typeface="Proxima Nova"/>
                <a:cs typeface="Proxima Nova"/>
                <a:sym typeface="Proxima Nova"/>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24" name="Google Shape;24;p48"/>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5" name="Shape 25"/>
        <p:cNvGrpSpPr/>
        <p:nvPr/>
      </p:nvGrpSpPr>
      <p:grpSpPr>
        <a:xfrm>
          <a:off x="0" y="0"/>
          <a:ext cx="0" cy="0"/>
          <a:chOff x="0" y="0"/>
          <a:chExt cx="0" cy="0"/>
        </a:xfrm>
      </p:grpSpPr>
      <p:sp>
        <p:nvSpPr>
          <p:cNvPr id="26" name="Google Shape;26;p49"/>
          <p:cNvSpPr txBox="1"/>
          <p:nvPr>
            <p:ph type="title"/>
          </p:nvPr>
        </p:nvSpPr>
        <p:spPr>
          <a:xfrm>
            <a:off x="831199" y="5735599"/>
            <a:ext cx="22721602" cy="2244801"/>
          </a:xfrm>
          <a:prstGeom prst="rect">
            <a:avLst/>
          </a:prstGeom>
          <a:noFill/>
          <a:ln>
            <a:noFill/>
          </a:ln>
        </p:spPr>
        <p:txBody>
          <a:bodyPr anchorCtr="0" anchor="ctr" bIns="243775" lIns="243775" spcFirstLastPara="1" rIns="243775" wrap="square" tIns="243775">
            <a:normAutofit/>
          </a:bodyPr>
          <a:lstStyle>
            <a:lvl1pPr lvl="0" algn="ctr">
              <a:lnSpc>
                <a:spcPct val="100000"/>
              </a:lnSpc>
              <a:spcBef>
                <a:spcPts val="0"/>
              </a:spcBef>
              <a:spcAft>
                <a:spcPts val="0"/>
              </a:spcAft>
              <a:buClr>
                <a:srgbClr val="000000"/>
              </a:buClr>
              <a:buSzPts val="9600"/>
              <a:buFont typeface="Proxima Nova"/>
              <a:buNone/>
              <a:defRPr sz="96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49"/>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8" name="Shape 28"/>
        <p:cNvGrpSpPr/>
        <p:nvPr/>
      </p:nvGrpSpPr>
      <p:grpSpPr>
        <a:xfrm>
          <a:off x="0" y="0"/>
          <a:ext cx="0" cy="0"/>
          <a:chOff x="0" y="0"/>
          <a:chExt cx="0" cy="0"/>
        </a:xfrm>
      </p:grpSpPr>
      <p:sp>
        <p:nvSpPr>
          <p:cNvPr id="29" name="Google Shape;29;p50"/>
          <p:cNvSpPr txBox="1"/>
          <p:nvPr>
            <p:ph type="title"/>
          </p:nvPr>
        </p:nvSpPr>
        <p:spPr>
          <a:xfrm>
            <a:off x="831199" y="1186733"/>
            <a:ext cx="22721602" cy="1527201"/>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000000"/>
              </a:buClr>
              <a:buSzPts val="74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50"/>
          <p:cNvSpPr txBox="1"/>
          <p:nvPr>
            <p:ph idx="1" type="body"/>
          </p:nvPr>
        </p:nvSpPr>
        <p:spPr>
          <a:xfrm>
            <a:off x="831199" y="3073266"/>
            <a:ext cx="10666401" cy="9110401"/>
          </a:xfrm>
          <a:prstGeom prst="rect">
            <a:avLst/>
          </a:prstGeom>
          <a:noFill/>
          <a:ln>
            <a:noFill/>
          </a:ln>
        </p:spPr>
        <p:txBody>
          <a:bodyPr anchorCtr="0" anchor="t" bIns="243775" lIns="243775" spcFirstLastPara="1" rIns="243775" wrap="square" tIns="243775">
            <a:normAutofit/>
          </a:bodyPr>
          <a:lstStyle>
            <a:lvl1pPr indent="-457200" lvl="0" marL="457200" algn="l">
              <a:lnSpc>
                <a:spcPct val="115000"/>
              </a:lnSpc>
              <a:spcBef>
                <a:spcPts val="0"/>
              </a:spcBef>
              <a:spcAft>
                <a:spcPts val="0"/>
              </a:spcAft>
              <a:buSzPts val="3600"/>
              <a:buChar char="●"/>
              <a:defRPr sz="3600">
                <a:solidFill>
                  <a:srgbClr val="585858"/>
                </a:solidFill>
                <a:latin typeface="Proxima Nova"/>
                <a:ea typeface="Proxima Nova"/>
                <a:cs typeface="Proxima Nova"/>
                <a:sym typeface="Proxima Nova"/>
              </a:defRPr>
            </a:lvl1pPr>
            <a:lvl2pPr indent="-457200" lvl="1" marL="914400" algn="l">
              <a:lnSpc>
                <a:spcPct val="115000"/>
              </a:lnSpc>
              <a:spcBef>
                <a:spcPts val="0"/>
              </a:spcBef>
              <a:spcAft>
                <a:spcPts val="0"/>
              </a:spcAft>
              <a:buSzPts val="3600"/>
              <a:buChar char="○"/>
              <a:defRPr sz="3600">
                <a:solidFill>
                  <a:srgbClr val="585858"/>
                </a:solidFill>
                <a:latin typeface="Proxima Nova"/>
                <a:ea typeface="Proxima Nova"/>
                <a:cs typeface="Proxima Nova"/>
                <a:sym typeface="Proxima Nova"/>
              </a:defRPr>
            </a:lvl2pPr>
            <a:lvl3pPr indent="-457200" lvl="2" marL="1371600" algn="l">
              <a:lnSpc>
                <a:spcPct val="115000"/>
              </a:lnSpc>
              <a:spcBef>
                <a:spcPts val="0"/>
              </a:spcBef>
              <a:spcAft>
                <a:spcPts val="0"/>
              </a:spcAft>
              <a:buSzPts val="3600"/>
              <a:buChar char="■"/>
              <a:defRPr sz="3600">
                <a:solidFill>
                  <a:srgbClr val="585858"/>
                </a:solidFill>
                <a:latin typeface="Proxima Nova"/>
                <a:ea typeface="Proxima Nova"/>
                <a:cs typeface="Proxima Nova"/>
                <a:sym typeface="Proxima Nova"/>
              </a:defRPr>
            </a:lvl3pPr>
            <a:lvl4pPr indent="-457200" lvl="3" marL="1828800" algn="l">
              <a:lnSpc>
                <a:spcPct val="115000"/>
              </a:lnSpc>
              <a:spcBef>
                <a:spcPts val="0"/>
              </a:spcBef>
              <a:spcAft>
                <a:spcPts val="0"/>
              </a:spcAft>
              <a:buSzPts val="3600"/>
              <a:buChar char="●"/>
              <a:defRPr sz="3600">
                <a:solidFill>
                  <a:srgbClr val="585858"/>
                </a:solidFill>
                <a:latin typeface="Proxima Nova"/>
                <a:ea typeface="Proxima Nova"/>
                <a:cs typeface="Proxima Nova"/>
                <a:sym typeface="Proxima Nova"/>
              </a:defRPr>
            </a:lvl4pPr>
            <a:lvl5pPr indent="-457200" lvl="4" marL="2286000" algn="l">
              <a:lnSpc>
                <a:spcPct val="115000"/>
              </a:lnSpc>
              <a:spcBef>
                <a:spcPts val="0"/>
              </a:spcBef>
              <a:spcAft>
                <a:spcPts val="0"/>
              </a:spcAft>
              <a:buSzPts val="3600"/>
              <a:buChar char="○"/>
              <a:defRPr sz="3600">
                <a:solidFill>
                  <a:srgbClr val="585858"/>
                </a:solidFill>
                <a:latin typeface="Proxima Nova"/>
                <a:ea typeface="Proxima Nova"/>
                <a:cs typeface="Proxima Nova"/>
                <a:sym typeface="Proxima Nova"/>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31" name="Google Shape;31;p50"/>
          <p:cNvSpPr txBox="1"/>
          <p:nvPr>
            <p:ph idx="2" type="body"/>
          </p:nvPr>
        </p:nvSpPr>
        <p:spPr>
          <a:xfrm>
            <a:off x="12886400" y="3073266"/>
            <a:ext cx="10666401" cy="9110401"/>
          </a:xfrm>
          <a:prstGeom prst="rect">
            <a:avLst/>
          </a:prstGeom>
          <a:noFill/>
          <a:ln>
            <a:noFill/>
          </a:ln>
        </p:spPr>
        <p:txBody>
          <a:bodyPr anchorCtr="0" anchor="t" bIns="243775" lIns="243775" spcFirstLastPara="1" rIns="243775" wrap="square" tIns="243775">
            <a:normAutofit/>
          </a:bodyPr>
          <a:lstStyle>
            <a:lvl1pPr indent="-514350" lvl="0" marL="457200" algn="l">
              <a:lnSpc>
                <a:spcPct val="433333"/>
              </a:lnSpc>
              <a:spcBef>
                <a:spcPts val="500"/>
              </a:spcBef>
              <a:spcAft>
                <a:spcPts val="0"/>
              </a:spcAft>
              <a:buSzPts val="4500"/>
              <a:buChar char="●"/>
              <a:defRPr/>
            </a:lvl1pPr>
            <a:lvl2pPr indent="-514350" lvl="1" marL="914400" algn="l">
              <a:lnSpc>
                <a:spcPct val="433333"/>
              </a:lnSpc>
              <a:spcBef>
                <a:spcPts val="500"/>
              </a:spcBef>
              <a:spcAft>
                <a:spcPts val="0"/>
              </a:spcAft>
              <a:buSzPts val="4500"/>
              <a:buChar char="○"/>
              <a:defRPr/>
            </a:lvl2pPr>
            <a:lvl3pPr indent="-514350" lvl="2" marL="1371600" algn="l">
              <a:lnSpc>
                <a:spcPct val="433333"/>
              </a:lnSpc>
              <a:spcBef>
                <a:spcPts val="500"/>
              </a:spcBef>
              <a:spcAft>
                <a:spcPts val="0"/>
              </a:spcAft>
              <a:buSzPts val="4500"/>
              <a:buChar char="■"/>
              <a:defRPr/>
            </a:lvl3pPr>
            <a:lvl4pPr indent="-514350" lvl="3" marL="1828800" algn="l">
              <a:lnSpc>
                <a:spcPct val="433333"/>
              </a:lnSpc>
              <a:spcBef>
                <a:spcPts val="500"/>
              </a:spcBef>
              <a:spcAft>
                <a:spcPts val="0"/>
              </a:spcAft>
              <a:buSzPts val="4500"/>
              <a:buChar char="●"/>
              <a:defRPr/>
            </a:lvl4pPr>
            <a:lvl5pPr indent="-514350" lvl="4" marL="2286000" algn="l">
              <a:lnSpc>
                <a:spcPct val="433333"/>
              </a:lnSpc>
              <a:spcBef>
                <a:spcPts val="500"/>
              </a:spcBef>
              <a:spcAft>
                <a:spcPts val="0"/>
              </a:spcAft>
              <a:buSzPts val="4500"/>
              <a:buChar char="○"/>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32" name="Google Shape;32;p50"/>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3" name="Shape 33"/>
        <p:cNvGrpSpPr/>
        <p:nvPr/>
      </p:nvGrpSpPr>
      <p:grpSpPr>
        <a:xfrm>
          <a:off x="0" y="0"/>
          <a:ext cx="0" cy="0"/>
          <a:chOff x="0" y="0"/>
          <a:chExt cx="0" cy="0"/>
        </a:xfrm>
      </p:grpSpPr>
      <p:sp>
        <p:nvSpPr>
          <p:cNvPr id="34" name="Google Shape;34;p51"/>
          <p:cNvSpPr txBox="1"/>
          <p:nvPr>
            <p:ph type="title"/>
          </p:nvPr>
        </p:nvSpPr>
        <p:spPr>
          <a:xfrm>
            <a:off x="831199" y="1186733"/>
            <a:ext cx="22721602" cy="1527201"/>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000000"/>
              </a:buClr>
              <a:buSzPts val="74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5" name="Google Shape;35;p51"/>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6" name="Shape 36"/>
        <p:cNvGrpSpPr/>
        <p:nvPr/>
      </p:nvGrpSpPr>
      <p:grpSpPr>
        <a:xfrm>
          <a:off x="0" y="0"/>
          <a:ext cx="0" cy="0"/>
          <a:chOff x="0" y="0"/>
          <a:chExt cx="0" cy="0"/>
        </a:xfrm>
      </p:grpSpPr>
      <p:sp>
        <p:nvSpPr>
          <p:cNvPr id="37" name="Google Shape;37;p52"/>
          <p:cNvSpPr txBox="1"/>
          <p:nvPr>
            <p:ph type="title"/>
          </p:nvPr>
        </p:nvSpPr>
        <p:spPr>
          <a:xfrm>
            <a:off x="831199" y="1481599"/>
            <a:ext cx="7488001" cy="2015201"/>
          </a:xfrm>
          <a:prstGeom prst="rect">
            <a:avLst/>
          </a:prstGeom>
          <a:noFill/>
          <a:ln>
            <a:noFill/>
          </a:ln>
        </p:spPr>
        <p:txBody>
          <a:bodyPr anchorCtr="0" anchor="b" bIns="243775" lIns="243775" spcFirstLastPara="1" rIns="243775" wrap="square" tIns="243775">
            <a:normAutofit/>
          </a:bodyPr>
          <a:lstStyle>
            <a:lvl1pPr lvl="0" algn="l">
              <a:lnSpc>
                <a:spcPct val="100000"/>
              </a:lnSpc>
              <a:spcBef>
                <a:spcPts val="0"/>
              </a:spcBef>
              <a:spcAft>
                <a:spcPts val="0"/>
              </a:spcAft>
              <a:buClr>
                <a:srgbClr val="000000"/>
              </a:buClr>
              <a:buSzPts val="6400"/>
              <a:buFont typeface="Proxima Nova"/>
              <a:buNone/>
              <a:defRPr sz="64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52"/>
          <p:cNvSpPr txBox="1"/>
          <p:nvPr>
            <p:ph idx="1" type="body"/>
          </p:nvPr>
        </p:nvSpPr>
        <p:spPr>
          <a:xfrm>
            <a:off x="831199" y="3705599"/>
            <a:ext cx="7488001" cy="8478402"/>
          </a:xfrm>
          <a:prstGeom prst="rect">
            <a:avLst/>
          </a:prstGeom>
          <a:noFill/>
          <a:ln>
            <a:noFill/>
          </a:ln>
        </p:spPr>
        <p:txBody>
          <a:bodyPr anchorCtr="0" anchor="t" bIns="243775" lIns="243775" spcFirstLastPara="1" rIns="243775" wrap="square" tIns="243775">
            <a:normAutofit/>
          </a:bodyPr>
          <a:lstStyle>
            <a:lvl1pPr indent="-431800" lvl="0" marL="457200" algn="l">
              <a:lnSpc>
                <a:spcPct val="115000"/>
              </a:lnSpc>
              <a:spcBef>
                <a:spcPts val="0"/>
              </a:spcBef>
              <a:spcAft>
                <a:spcPts val="0"/>
              </a:spcAft>
              <a:buSzPts val="3200"/>
              <a:buChar char="●"/>
              <a:defRPr sz="3200">
                <a:solidFill>
                  <a:srgbClr val="585858"/>
                </a:solidFill>
                <a:latin typeface="Proxima Nova"/>
                <a:ea typeface="Proxima Nova"/>
                <a:cs typeface="Proxima Nova"/>
                <a:sym typeface="Proxima Nova"/>
              </a:defRPr>
            </a:lvl1pPr>
            <a:lvl2pPr indent="-431800" lvl="1" marL="914400" algn="l">
              <a:lnSpc>
                <a:spcPct val="115000"/>
              </a:lnSpc>
              <a:spcBef>
                <a:spcPts val="0"/>
              </a:spcBef>
              <a:spcAft>
                <a:spcPts val="0"/>
              </a:spcAft>
              <a:buSzPts val="3200"/>
              <a:buChar char="○"/>
              <a:defRPr sz="3200">
                <a:solidFill>
                  <a:srgbClr val="585858"/>
                </a:solidFill>
                <a:latin typeface="Proxima Nova"/>
                <a:ea typeface="Proxima Nova"/>
                <a:cs typeface="Proxima Nova"/>
                <a:sym typeface="Proxima Nova"/>
              </a:defRPr>
            </a:lvl2pPr>
            <a:lvl3pPr indent="-431800" lvl="2" marL="1371600" algn="l">
              <a:lnSpc>
                <a:spcPct val="115000"/>
              </a:lnSpc>
              <a:spcBef>
                <a:spcPts val="0"/>
              </a:spcBef>
              <a:spcAft>
                <a:spcPts val="0"/>
              </a:spcAft>
              <a:buSzPts val="3200"/>
              <a:buChar char="■"/>
              <a:defRPr sz="3200">
                <a:solidFill>
                  <a:srgbClr val="585858"/>
                </a:solidFill>
                <a:latin typeface="Proxima Nova"/>
                <a:ea typeface="Proxima Nova"/>
                <a:cs typeface="Proxima Nova"/>
                <a:sym typeface="Proxima Nova"/>
              </a:defRPr>
            </a:lvl3pPr>
            <a:lvl4pPr indent="-431800" lvl="3" marL="1828800" algn="l">
              <a:lnSpc>
                <a:spcPct val="115000"/>
              </a:lnSpc>
              <a:spcBef>
                <a:spcPts val="0"/>
              </a:spcBef>
              <a:spcAft>
                <a:spcPts val="0"/>
              </a:spcAft>
              <a:buSzPts val="3200"/>
              <a:buChar char="●"/>
              <a:defRPr sz="3200">
                <a:solidFill>
                  <a:srgbClr val="585858"/>
                </a:solidFill>
                <a:latin typeface="Proxima Nova"/>
                <a:ea typeface="Proxima Nova"/>
                <a:cs typeface="Proxima Nova"/>
                <a:sym typeface="Proxima Nova"/>
              </a:defRPr>
            </a:lvl4pPr>
            <a:lvl5pPr indent="-431800" lvl="4" marL="2286000" algn="l">
              <a:lnSpc>
                <a:spcPct val="115000"/>
              </a:lnSpc>
              <a:spcBef>
                <a:spcPts val="0"/>
              </a:spcBef>
              <a:spcAft>
                <a:spcPts val="0"/>
              </a:spcAft>
              <a:buSzPts val="3200"/>
              <a:buChar char="○"/>
              <a:defRPr sz="3200">
                <a:solidFill>
                  <a:srgbClr val="585858"/>
                </a:solidFill>
                <a:latin typeface="Proxima Nova"/>
                <a:ea typeface="Proxima Nova"/>
                <a:cs typeface="Proxima Nova"/>
                <a:sym typeface="Proxima Nova"/>
              </a:defRPr>
            </a:lvl5pPr>
            <a:lvl6pPr indent="-514350" lvl="5" marL="2743200" algn="l">
              <a:lnSpc>
                <a:spcPct val="433333"/>
              </a:lnSpc>
              <a:spcBef>
                <a:spcPts val="500"/>
              </a:spcBef>
              <a:spcAft>
                <a:spcPts val="0"/>
              </a:spcAft>
              <a:buSzPts val="4500"/>
              <a:buChar char="■"/>
              <a:defRPr/>
            </a:lvl6pPr>
            <a:lvl7pPr indent="-514350" lvl="6" marL="3200400" algn="l">
              <a:lnSpc>
                <a:spcPct val="433333"/>
              </a:lnSpc>
              <a:spcBef>
                <a:spcPts val="500"/>
              </a:spcBef>
              <a:spcAft>
                <a:spcPts val="0"/>
              </a:spcAft>
              <a:buSzPts val="4500"/>
              <a:buChar char="●"/>
              <a:defRPr/>
            </a:lvl7pPr>
            <a:lvl8pPr indent="-514350" lvl="7" marL="3657600" algn="l">
              <a:lnSpc>
                <a:spcPct val="433333"/>
              </a:lnSpc>
              <a:spcBef>
                <a:spcPts val="500"/>
              </a:spcBef>
              <a:spcAft>
                <a:spcPts val="0"/>
              </a:spcAft>
              <a:buSzPts val="4500"/>
              <a:buChar char="○"/>
              <a:defRPr/>
            </a:lvl8pPr>
            <a:lvl9pPr indent="-514350" lvl="8" marL="4114800" algn="l">
              <a:lnSpc>
                <a:spcPct val="433333"/>
              </a:lnSpc>
              <a:spcBef>
                <a:spcPts val="500"/>
              </a:spcBef>
              <a:spcAft>
                <a:spcPts val="0"/>
              </a:spcAft>
              <a:buSzPts val="4500"/>
              <a:buChar char="■"/>
              <a:defRPr/>
            </a:lvl9pPr>
          </a:lstStyle>
          <a:p/>
        </p:txBody>
      </p:sp>
      <p:sp>
        <p:nvSpPr>
          <p:cNvPr id="39" name="Google Shape;39;p52"/>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40" name="Shape 40"/>
        <p:cNvGrpSpPr/>
        <p:nvPr/>
      </p:nvGrpSpPr>
      <p:grpSpPr>
        <a:xfrm>
          <a:off x="0" y="0"/>
          <a:ext cx="0" cy="0"/>
          <a:chOff x="0" y="0"/>
          <a:chExt cx="0" cy="0"/>
        </a:xfrm>
      </p:grpSpPr>
      <p:sp>
        <p:nvSpPr>
          <p:cNvPr id="41" name="Google Shape;41;p53"/>
          <p:cNvSpPr txBox="1"/>
          <p:nvPr>
            <p:ph type="title"/>
          </p:nvPr>
        </p:nvSpPr>
        <p:spPr>
          <a:xfrm>
            <a:off x="1307333" y="1200399"/>
            <a:ext cx="16980801" cy="10908801"/>
          </a:xfrm>
          <a:prstGeom prst="rect">
            <a:avLst/>
          </a:prstGeom>
          <a:noFill/>
          <a:ln>
            <a:noFill/>
          </a:ln>
        </p:spPr>
        <p:txBody>
          <a:bodyPr anchorCtr="0" anchor="ctr" bIns="243775" lIns="243775" spcFirstLastPara="1" rIns="243775" wrap="square" tIns="243775">
            <a:normAutofit/>
          </a:bodyPr>
          <a:lstStyle>
            <a:lvl1pPr lvl="0" algn="l">
              <a:lnSpc>
                <a:spcPct val="100000"/>
              </a:lnSpc>
              <a:spcBef>
                <a:spcPts val="0"/>
              </a:spcBef>
              <a:spcAft>
                <a:spcPts val="0"/>
              </a:spcAft>
              <a:buClr>
                <a:srgbClr val="000000"/>
              </a:buClr>
              <a:buSzPts val="12800"/>
              <a:buFont typeface="Proxima Nova"/>
              <a:buNone/>
              <a:defRPr sz="12800">
                <a:latin typeface="Proxima Nova"/>
                <a:ea typeface="Proxima Nova"/>
                <a:cs typeface="Proxima Nova"/>
                <a:sym typeface="Proxima Nova"/>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2" name="Google Shape;42;p53"/>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6" Type="http://schemas.openxmlformats.org/officeDocument/2006/relationships/theme" Target="../theme/theme2.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831199" y="1186733"/>
            <a:ext cx="22721602" cy="1527201"/>
          </a:xfrm>
          <a:prstGeom prst="rect">
            <a:avLst/>
          </a:prstGeom>
          <a:noFill/>
          <a:ln>
            <a:noFill/>
          </a:ln>
        </p:spPr>
        <p:txBody>
          <a:bodyPr anchorCtr="0" anchor="t" bIns="243775" lIns="243775" spcFirstLastPara="1" rIns="243775" wrap="square" tIns="243775">
            <a:normAutofit/>
          </a:bodyPr>
          <a:lstStyle>
            <a:lvl1pPr lvl="0"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400"/>
              <a:buFont typeface="Arial"/>
              <a:buNone/>
              <a:defRPr b="0" i="0" sz="7400" u="none" cap="none" strike="noStrike">
                <a:solidFill>
                  <a:srgbClr val="000000"/>
                </a:solidFill>
                <a:latin typeface="Arial"/>
                <a:ea typeface="Arial"/>
                <a:cs typeface="Arial"/>
                <a:sym typeface="Arial"/>
              </a:defRPr>
            </a:lvl9pPr>
          </a:lstStyle>
          <a:p/>
        </p:txBody>
      </p:sp>
      <p:sp>
        <p:nvSpPr>
          <p:cNvPr id="7" name="Google Shape;7;p44"/>
          <p:cNvSpPr txBox="1"/>
          <p:nvPr>
            <p:ph idx="1" type="body"/>
          </p:nvPr>
        </p:nvSpPr>
        <p:spPr>
          <a:xfrm>
            <a:off x="1000533" y="3378066"/>
            <a:ext cx="22721601" cy="9110402"/>
          </a:xfrm>
          <a:prstGeom prst="rect">
            <a:avLst/>
          </a:prstGeom>
          <a:noFill/>
          <a:ln>
            <a:noFill/>
          </a:ln>
        </p:spPr>
        <p:txBody>
          <a:bodyPr anchorCtr="0" anchor="t" bIns="243775" lIns="243775" spcFirstLastPara="1" rIns="243775" wrap="square" tIns="243775">
            <a:normAutofit/>
          </a:bodyPr>
          <a:lstStyle>
            <a:lvl1pPr indent="-514350" lvl="0" marL="4572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1pPr>
            <a:lvl2pPr indent="-514350" lvl="1" marL="9144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2pPr>
            <a:lvl3pPr indent="-514350" lvl="2" marL="13716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3pPr>
            <a:lvl4pPr indent="-514350" lvl="3" marL="18288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4pPr>
            <a:lvl5pPr indent="-514350" lvl="4" marL="22860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5pPr>
            <a:lvl6pPr indent="-514350" lvl="5" marL="27432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6pPr>
            <a:lvl7pPr indent="-514350" lvl="6" marL="32004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7pPr>
            <a:lvl8pPr indent="-514350" lvl="7" marL="36576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8pPr>
            <a:lvl9pPr indent="-514350" lvl="8" marL="4114800" marR="0" rtl="0" algn="l">
              <a:lnSpc>
                <a:spcPct val="173333"/>
              </a:lnSpc>
              <a:spcBef>
                <a:spcPts val="500"/>
              </a:spcBef>
              <a:spcAft>
                <a:spcPts val="0"/>
              </a:spcAft>
              <a:buClr>
                <a:srgbClr val="585858"/>
              </a:buClr>
              <a:buSzPts val="4500"/>
              <a:buFont typeface="Helvetica Neue"/>
              <a:buChar char="■"/>
              <a:defRPr b="0" i="0" sz="4500" u="none" cap="none" strike="noStrike">
                <a:solidFill>
                  <a:schemeClr val="accent2"/>
                </a:solidFill>
                <a:latin typeface="Arial"/>
                <a:ea typeface="Arial"/>
                <a:cs typeface="Arial"/>
                <a:sym typeface="Arial"/>
              </a:defRPr>
            </a:lvl9pPr>
          </a:lstStyle>
          <a:p/>
        </p:txBody>
      </p:sp>
      <p:sp>
        <p:nvSpPr>
          <p:cNvPr id="8" name="Google Shape;8;p44"/>
          <p:cNvSpPr txBox="1"/>
          <p:nvPr>
            <p:ph idx="12" type="sldNum"/>
          </p:nvPr>
        </p:nvSpPr>
        <p:spPr>
          <a:xfrm>
            <a:off x="23188838" y="12519395"/>
            <a:ext cx="867584" cy="881301"/>
          </a:xfrm>
          <a:prstGeom prst="rect">
            <a:avLst/>
          </a:prstGeom>
          <a:noFill/>
          <a:ln>
            <a:noFill/>
          </a:ln>
        </p:spPr>
        <p:txBody>
          <a:bodyPr anchorCtr="0" anchor="ctr" bIns="243775" lIns="243775" spcFirstLastPara="1" rIns="243775" wrap="square" tIns="243775">
            <a:spAutoFit/>
          </a:bodyPr>
          <a:lstStyle>
            <a:lvl1pPr indent="0" lvl="0"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585858"/>
              </a:buClr>
              <a:buSzPts val="2600"/>
              <a:buFont typeface="Proxima Nova"/>
              <a:buNone/>
              <a:defRPr b="0" i="0" sz="2600" u="none" cap="none" strike="noStrike">
                <a:solidFill>
                  <a:srgbClr val="58585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gf57ccaa5f7_1_31"/>
          <p:cNvSpPr txBox="1"/>
          <p:nvPr>
            <p:ph type="title"/>
          </p:nvPr>
        </p:nvSpPr>
        <p:spPr>
          <a:xfrm>
            <a:off x="830262" y="1185862"/>
            <a:ext cx="22722000" cy="15273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6600" u="none" cap="none" strike="noStrike">
                <a:solidFill>
                  <a:srgbClr val="000000"/>
                </a:solidFill>
                <a:latin typeface="Arial"/>
                <a:ea typeface="Arial"/>
                <a:cs typeface="Arial"/>
                <a:sym typeface="Arial"/>
              </a:defRPr>
            </a:lvl9pPr>
          </a:lstStyle>
          <a:p/>
        </p:txBody>
      </p:sp>
      <p:sp>
        <p:nvSpPr>
          <p:cNvPr id="60" name="Google Shape;60;gf57ccaa5f7_1_31"/>
          <p:cNvSpPr txBox="1"/>
          <p:nvPr>
            <p:ph idx="1" type="body"/>
          </p:nvPr>
        </p:nvSpPr>
        <p:spPr>
          <a:xfrm>
            <a:off x="830262" y="3071812"/>
            <a:ext cx="22722000" cy="9110700"/>
          </a:xfrm>
          <a:prstGeom prst="rect">
            <a:avLst/>
          </a:prstGeom>
          <a:noFill/>
          <a:ln>
            <a:noFill/>
          </a:ln>
        </p:spPr>
        <p:txBody>
          <a:bodyPr anchorCtr="0" anchor="t" bIns="243800" lIns="243800" spcFirstLastPara="1" rIns="243800" wrap="square" tIns="243800">
            <a:noAutofit/>
          </a:bodyPr>
          <a:lstStyle>
            <a:lvl1pPr indent="-266700" lvl="0" marL="4572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1pPr>
            <a:lvl2pPr indent="-266700" lvl="1" marL="9144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2pPr>
            <a:lvl3pPr indent="-266700" lvl="2" marL="13716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3pPr>
            <a:lvl4pPr indent="-266700" lvl="3" marL="18288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4pPr>
            <a:lvl5pPr indent="-266700" lvl="4" marL="22860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5pPr>
            <a:lvl6pPr indent="-266700" lvl="5" marL="27432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6pPr>
            <a:lvl7pPr indent="-266700" lvl="6" marL="32004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7pPr>
            <a:lvl8pPr indent="-266700" lvl="7" marL="36576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8pPr>
            <a:lvl9pPr indent="-266700" lvl="8" marL="4114800" marR="0" rtl="0" algn="l">
              <a:lnSpc>
                <a:spcPct val="115000"/>
              </a:lnSpc>
              <a:spcBef>
                <a:spcPts val="0"/>
              </a:spcBef>
              <a:spcAft>
                <a:spcPts val="0"/>
              </a:spcAft>
              <a:buClr>
                <a:srgbClr val="595959"/>
              </a:buClr>
              <a:buSzPts val="600"/>
              <a:buFont typeface="Arial"/>
              <a:buChar char="○"/>
              <a:defRPr b="0" i="0" sz="4800" u="none" cap="none" strike="noStrike">
                <a:solidFill>
                  <a:srgbClr val="595959"/>
                </a:solidFill>
                <a:latin typeface="Arial"/>
                <a:ea typeface="Arial"/>
                <a:cs typeface="Arial"/>
                <a:sym typeface="Arial"/>
              </a:defRPr>
            </a:lvl9pPr>
          </a:lstStyle>
          <a:p/>
        </p:txBody>
      </p:sp>
      <p:sp>
        <p:nvSpPr>
          <p:cNvPr id="61" name="Google Shape;61;gf57ccaa5f7_1_31"/>
          <p:cNvSpPr txBox="1"/>
          <p:nvPr>
            <p:ph idx="12" type="sldNum"/>
          </p:nvPr>
        </p:nvSpPr>
        <p:spPr>
          <a:xfrm>
            <a:off x="23188613" y="12523787"/>
            <a:ext cx="866700" cy="8700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595959"/>
              </a:buClr>
              <a:buSzPts val="2600"/>
              <a:buFont typeface="Arial"/>
              <a:buNone/>
              <a:defRPr b="0" i="0" sz="26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g13409da1208_0_76"/>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rmAutofit/>
          </a:bodyPr>
          <a:lstStyle>
            <a:lvl1pPr lvl="0" rtl="0">
              <a:spcBef>
                <a:spcPts val="0"/>
              </a:spcBef>
              <a:spcAft>
                <a:spcPts val="0"/>
              </a:spcAft>
              <a:buClr>
                <a:schemeClr val="dk1"/>
              </a:buClr>
              <a:buSzPts val="7500"/>
              <a:buNone/>
              <a:defRPr sz="7500">
                <a:solidFill>
                  <a:schemeClr val="dk1"/>
                </a:solidFill>
              </a:defRPr>
            </a:lvl1pPr>
            <a:lvl2pPr lvl="1" rtl="0">
              <a:spcBef>
                <a:spcPts val="0"/>
              </a:spcBef>
              <a:spcAft>
                <a:spcPts val="0"/>
              </a:spcAft>
              <a:buClr>
                <a:schemeClr val="dk1"/>
              </a:buClr>
              <a:buSzPts val="7500"/>
              <a:buNone/>
              <a:defRPr sz="7500">
                <a:solidFill>
                  <a:schemeClr val="dk1"/>
                </a:solidFill>
              </a:defRPr>
            </a:lvl2pPr>
            <a:lvl3pPr lvl="2" rtl="0">
              <a:spcBef>
                <a:spcPts val="0"/>
              </a:spcBef>
              <a:spcAft>
                <a:spcPts val="0"/>
              </a:spcAft>
              <a:buClr>
                <a:schemeClr val="dk1"/>
              </a:buClr>
              <a:buSzPts val="7500"/>
              <a:buNone/>
              <a:defRPr sz="7500">
                <a:solidFill>
                  <a:schemeClr val="dk1"/>
                </a:solidFill>
              </a:defRPr>
            </a:lvl3pPr>
            <a:lvl4pPr lvl="3" rtl="0">
              <a:spcBef>
                <a:spcPts val="0"/>
              </a:spcBef>
              <a:spcAft>
                <a:spcPts val="0"/>
              </a:spcAft>
              <a:buClr>
                <a:schemeClr val="dk1"/>
              </a:buClr>
              <a:buSzPts val="7500"/>
              <a:buNone/>
              <a:defRPr sz="7500">
                <a:solidFill>
                  <a:schemeClr val="dk1"/>
                </a:solidFill>
              </a:defRPr>
            </a:lvl4pPr>
            <a:lvl5pPr lvl="4" rtl="0">
              <a:spcBef>
                <a:spcPts val="0"/>
              </a:spcBef>
              <a:spcAft>
                <a:spcPts val="0"/>
              </a:spcAft>
              <a:buClr>
                <a:schemeClr val="dk1"/>
              </a:buClr>
              <a:buSzPts val="7500"/>
              <a:buNone/>
              <a:defRPr sz="7500">
                <a:solidFill>
                  <a:schemeClr val="dk1"/>
                </a:solidFill>
              </a:defRPr>
            </a:lvl5pPr>
            <a:lvl6pPr lvl="5" rtl="0">
              <a:spcBef>
                <a:spcPts val="0"/>
              </a:spcBef>
              <a:spcAft>
                <a:spcPts val="0"/>
              </a:spcAft>
              <a:buClr>
                <a:schemeClr val="dk1"/>
              </a:buClr>
              <a:buSzPts val="7500"/>
              <a:buNone/>
              <a:defRPr sz="7500">
                <a:solidFill>
                  <a:schemeClr val="dk1"/>
                </a:solidFill>
              </a:defRPr>
            </a:lvl6pPr>
            <a:lvl7pPr lvl="6" rtl="0">
              <a:spcBef>
                <a:spcPts val="0"/>
              </a:spcBef>
              <a:spcAft>
                <a:spcPts val="0"/>
              </a:spcAft>
              <a:buClr>
                <a:schemeClr val="dk1"/>
              </a:buClr>
              <a:buSzPts val="7500"/>
              <a:buNone/>
              <a:defRPr sz="7500">
                <a:solidFill>
                  <a:schemeClr val="dk1"/>
                </a:solidFill>
              </a:defRPr>
            </a:lvl7pPr>
            <a:lvl8pPr lvl="7" rtl="0">
              <a:spcBef>
                <a:spcPts val="0"/>
              </a:spcBef>
              <a:spcAft>
                <a:spcPts val="0"/>
              </a:spcAft>
              <a:buClr>
                <a:schemeClr val="dk1"/>
              </a:buClr>
              <a:buSzPts val="7500"/>
              <a:buNone/>
              <a:defRPr sz="7500">
                <a:solidFill>
                  <a:schemeClr val="dk1"/>
                </a:solidFill>
              </a:defRPr>
            </a:lvl8pPr>
            <a:lvl9pPr lvl="8" rtl="0">
              <a:spcBef>
                <a:spcPts val="0"/>
              </a:spcBef>
              <a:spcAft>
                <a:spcPts val="0"/>
              </a:spcAft>
              <a:buClr>
                <a:schemeClr val="dk1"/>
              </a:buClr>
              <a:buSzPts val="7500"/>
              <a:buNone/>
              <a:defRPr sz="7500">
                <a:solidFill>
                  <a:schemeClr val="dk1"/>
                </a:solidFill>
              </a:defRPr>
            </a:lvl9pPr>
          </a:lstStyle>
          <a:p/>
        </p:txBody>
      </p:sp>
      <p:sp>
        <p:nvSpPr>
          <p:cNvPr id="83" name="Google Shape;83;g13409da1208_0_76"/>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rmAutofit/>
          </a:bodyPr>
          <a:lstStyle>
            <a:lvl1pPr indent="-533400" lvl="0" marL="457200" rtl="0">
              <a:lnSpc>
                <a:spcPct val="115000"/>
              </a:lnSpc>
              <a:spcBef>
                <a:spcPts val="0"/>
              </a:spcBef>
              <a:spcAft>
                <a:spcPts val="0"/>
              </a:spcAft>
              <a:buClr>
                <a:schemeClr val="dk2"/>
              </a:buClr>
              <a:buSzPts val="4800"/>
              <a:buChar char="●"/>
              <a:defRPr sz="4800">
                <a:solidFill>
                  <a:schemeClr val="dk2"/>
                </a:solidFill>
              </a:defRPr>
            </a:lvl1pPr>
            <a:lvl2pPr indent="-463550" lvl="1" marL="914400" rtl="0">
              <a:lnSpc>
                <a:spcPct val="115000"/>
              </a:lnSpc>
              <a:spcBef>
                <a:spcPts val="0"/>
              </a:spcBef>
              <a:spcAft>
                <a:spcPts val="0"/>
              </a:spcAft>
              <a:buClr>
                <a:schemeClr val="dk2"/>
              </a:buClr>
              <a:buSzPts val="3700"/>
              <a:buChar char="○"/>
              <a:defRPr sz="3700">
                <a:solidFill>
                  <a:schemeClr val="dk2"/>
                </a:solidFill>
              </a:defRPr>
            </a:lvl2pPr>
            <a:lvl3pPr indent="-463550" lvl="2" marL="1371600" rtl="0">
              <a:lnSpc>
                <a:spcPct val="115000"/>
              </a:lnSpc>
              <a:spcBef>
                <a:spcPts val="0"/>
              </a:spcBef>
              <a:spcAft>
                <a:spcPts val="0"/>
              </a:spcAft>
              <a:buClr>
                <a:schemeClr val="dk2"/>
              </a:buClr>
              <a:buSzPts val="3700"/>
              <a:buChar char="■"/>
              <a:defRPr sz="3700">
                <a:solidFill>
                  <a:schemeClr val="dk2"/>
                </a:solidFill>
              </a:defRPr>
            </a:lvl3pPr>
            <a:lvl4pPr indent="-463550" lvl="3" marL="1828800" rtl="0">
              <a:lnSpc>
                <a:spcPct val="115000"/>
              </a:lnSpc>
              <a:spcBef>
                <a:spcPts val="0"/>
              </a:spcBef>
              <a:spcAft>
                <a:spcPts val="0"/>
              </a:spcAft>
              <a:buClr>
                <a:schemeClr val="dk2"/>
              </a:buClr>
              <a:buSzPts val="3700"/>
              <a:buChar char="●"/>
              <a:defRPr sz="3700">
                <a:solidFill>
                  <a:schemeClr val="dk2"/>
                </a:solidFill>
              </a:defRPr>
            </a:lvl4pPr>
            <a:lvl5pPr indent="-463550" lvl="4" marL="2286000" rtl="0">
              <a:lnSpc>
                <a:spcPct val="115000"/>
              </a:lnSpc>
              <a:spcBef>
                <a:spcPts val="0"/>
              </a:spcBef>
              <a:spcAft>
                <a:spcPts val="0"/>
              </a:spcAft>
              <a:buClr>
                <a:schemeClr val="dk2"/>
              </a:buClr>
              <a:buSzPts val="3700"/>
              <a:buChar char="○"/>
              <a:defRPr sz="3700">
                <a:solidFill>
                  <a:schemeClr val="dk2"/>
                </a:solidFill>
              </a:defRPr>
            </a:lvl5pPr>
            <a:lvl6pPr indent="-463550" lvl="5" marL="2743200" rtl="0">
              <a:lnSpc>
                <a:spcPct val="115000"/>
              </a:lnSpc>
              <a:spcBef>
                <a:spcPts val="0"/>
              </a:spcBef>
              <a:spcAft>
                <a:spcPts val="0"/>
              </a:spcAft>
              <a:buClr>
                <a:schemeClr val="dk2"/>
              </a:buClr>
              <a:buSzPts val="3700"/>
              <a:buChar char="■"/>
              <a:defRPr sz="3700">
                <a:solidFill>
                  <a:schemeClr val="dk2"/>
                </a:solidFill>
              </a:defRPr>
            </a:lvl6pPr>
            <a:lvl7pPr indent="-463550" lvl="6" marL="3200400" rtl="0">
              <a:lnSpc>
                <a:spcPct val="115000"/>
              </a:lnSpc>
              <a:spcBef>
                <a:spcPts val="0"/>
              </a:spcBef>
              <a:spcAft>
                <a:spcPts val="0"/>
              </a:spcAft>
              <a:buClr>
                <a:schemeClr val="dk2"/>
              </a:buClr>
              <a:buSzPts val="3700"/>
              <a:buChar char="●"/>
              <a:defRPr sz="3700">
                <a:solidFill>
                  <a:schemeClr val="dk2"/>
                </a:solidFill>
              </a:defRPr>
            </a:lvl7pPr>
            <a:lvl8pPr indent="-463550" lvl="7" marL="3657600" rtl="0">
              <a:lnSpc>
                <a:spcPct val="115000"/>
              </a:lnSpc>
              <a:spcBef>
                <a:spcPts val="0"/>
              </a:spcBef>
              <a:spcAft>
                <a:spcPts val="0"/>
              </a:spcAft>
              <a:buClr>
                <a:schemeClr val="dk2"/>
              </a:buClr>
              <a:buSzPts val="3700"/>
              <a:buChar char="○"/>
              <a:defRPr sz="3700">
                <a:solidFill>
                  <a:schemeClr val="dk2"/>
                </a:solidFill>
              </a:defRPr>
            </a:lvl8pPr>
            <a:lvl9pPr indent="-463550" lvl="8" marL="4114800" rtl="0">
              <a:lnSpc>
                <a:spcPct val="115000"/>
              </a:lnSpc>
              <a:spcBef>
                <a:spcPts val="0"/>
              </a:spcBef>
              <a:spcAft>
                <a:spcPts val="0"/>
              </a:spcAft>
              <a:buClr>
                <a:schemeClr val="dk2"/>
              </a:buClr>
              <a:buSzPts val="3700"/>
              <a:buChar char="■"/>
              <a:defRPr sz="3700">
                <a:solidFill>
                  <a:schemeClr val="dk2"/>
                </a:solidFill>
              </a:defRPr>
            </a:lvl9pPr>
          </a:lstStyle>
          <a:p/>
        </p:txBody>
      </p:sp>
      <p:sp>
        <p:nvSpPr>
          <p:cNvPr id="84" name="Google Shape;84;g13409da1208_0_76"/>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rmAutofit/>
          </a:bodyPr>
          <a:lstStyle>
            <a:lvl1pPr lvl="0" rtl="0" algn="r">
              <a:buNone/>
              <a:defRPr sz="2700">
                <a:solidFill>
                  <a:schemeClr val="dk2"/>
                </a:solidFill>
              </a:defRPr>
            </a:lvl1pPr>
            <a:lvl2pPr lvl="1" rtl="0" algn="r">
              <a:buNone/>
              <a:defRPr sz="2700">
                <a:solidFill>
                  <a:schemeClr val="dk2"/>
                </a:solidFill>
              </a:defRPr>
            </a:lvl2pPr>
            <a:lvl3pPr lvl="2" rtl="0" algn="r">
              <a:buNone/>
              <a:defRPr sz="2700">
                <a:solidFill>
                  <a:schemeClr val="dk2"/>
                </a:solidFill>
              </a:defRPr>
            </a:lvl3pPr>
            <a:lvl4pPr lvl="3" rtl="0" algn="r">
              <a:buNone/>
              <a:defRPr sz="2700">
                <a:solidFill>
                  <a:schemeClr val="dk2"/>
                </a:solidFill>
              </a:defRPr>
            </a:lvl4pPr>
            <a:lvl5pPr lvl="4" rtl="0" algn="r">
              <a:buNone/>
              <a:defRPr sz="2700">
                <a:solidFill>
                  <a:schemeClr val="dk2"/>
                </a:solidFill>
              </a:defRPr>
            </a:lvl5pPr>
            <a:lvl6pPr lvl="5" rtl="0" algn="r">
              <a:buNone/>
              <a:defRPr sz="2700">
                <a:solidFill>
                  <a:schemeClr val="dk2"/>
                </a:solidFill>
              </a:defRPr>
            </a:lvl6pPr>
            <a:lvl7pPr lvl="6" rtl="0" algn="r">
              <a:buNone/>
              <a:defRPr sz="2700">
                <a:solidFill>
                  <a:schemeClr val="dk2"/>
                </a:solidFill>
              </a:defRPr>
            </a:lvl7pPr>
            <a:lvl8pPr lvl="7" rtl="0" algn="r">
              <a:buNone/>
              <a:defRPr sz="2700">
                <a:solidFill>
                  <a:schemeClr val="dk2"/>
                </a:solidFill>
              </a:defRPr>
            </a:lvl8pPr>
            <a:lvl9pPr lvl="8" rtl="0" algn="r">
              <a:buNone/>
              <a:defRPr sz="2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geeksforgeeks.org/ml-label-encoding-of-datasets-in-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docs.google.com/spreadsheets/d/11o0En1bFxQD5BpPdRfU_wMPAFvCVTvtCch5hvZDwREM/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h-ka-de.zoom.us/j/9531508394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github.com/shaq31415926/audio_data_cluste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3409da1208_0_70"/>
          <p:cNvSpPr txBox="1"/>
          <p:nvPr>
            <p:ph type="title"/>
          </p:nvPr>
        </p:nvSpPr>
        <p:spPr>
          <a:xfrm>
            <a:off x="-1" y="2188733"/>
            <a:ext cx="24384000" cy="3320700"/>
          </a:xfrm>
          <a:prstGeom prst="rect">
            <a:avLst/>
          </a:prstGeom>
          <a:noFill/>
          <a:ln>
            <a:noFill/>
          </a:ln>
        </p:spPr>
        <p:txBody>
          <a:bodyPr anchorCtr="0" anchor="b" bIns="243800" lIns="243800" spcFirstLastPara="1" rIns="243800" wrap="square" tIns="243800">
            <a:normAutofit/>
          </a:bodyPr>
          <a:lstStyle/>
          <a:p>
            <a:pPr indent="0" lvl="0" marL="0" rtl="0" algn="ctr">
              <a:spcBef>
                <a:spcPts val="0"/>
              </a:spcBef>
              <a:spcAft>
                <a:spcPts val="0"/>
              </a:spcAft>
              <a:buClr>
                <a:srgbClr val="0B5394"/>
              </a:buClr>
              <a:buSzPts val="12800"/>
              <a:buFont typeface="Arial"/>
              <a:buNone/>
            </a:pPr>
            <a:r>
              <a:rPr b="1" lang="en-US" sz="12800">
                <a:solidFill>
                  <a:srgbClr val="0B5394"/>
                </a:solidFill>
              </a:rPr>
              <a:t>Advanced Data Science</a:t>
            </a:r>
            <a:endParaRPr/>
          </a:p>
        </p:txBody>
      </p:sp>
      <p:sp>
        <p:nvSpPr>
          <p:cNvPr id="147" name="Google Shape;147;g13409da1208_0_70"/>
          <p:cNvSpPr txBox="1"/>
          <p:nvPr/>
        </p:nvSpPr>
        <p:spPr>
          <a:xfrm>
            <a:off x="-1" y="6260266"/>
            <a:ext cx="24384000" cy="2616600"/>
          </a:xfrm>
          <a:prstGeom prst="rect">
            <a:avLst/>
          </a:prstGeom>
          <a:noFill/>
          <a:ln>
            <a:noFill/>
          </a:ln>
        </p:spPr>
        <p:txBody>
          <a:bodyPr anchorCtr="0" anchor="t" bIns="243800" lIns="243800" spcFirstLastPara="1" rIns="243800" wrap="square" tIns="243800">
            <a:spAutoFit/>
          </a:bodyPr>
          <a:lstStyle/>
          <a:p>
            <a:pPr indent="0" lvl="0" marL="0" marR="0" rtl="0" algn="ctr">
              <a:lnSpc>
                <a:spcPct val="100000"/>
              </a:lnSpc>
              <a:spcBef>
                <a:spcPts val="0"/>
              </a:spcBef>
              <a:spcAft>
                <a:spcPts val="0"/>
              </a:spcAft>
              <a:buClr>
                <a:srgbClr val="000000"/>
              </a:buClr>
              <a:buSzPts val="4000"/>
              <a:buFont typeface="Arial"/>
              <a:buNone/>
            </a:pPr>
            <a:r>
              <a:rPr b="1" lang="en-US" sz="6900"/>
              <a:t>The Exam Project</a:t>
            </a:r>
            <a:endParaRPr b="1" sz="6900"/>
          </a:p>
          <a:p>
            <a:pPr indent="0" lvl="0" marL="0" marR="0" rtl="0" algn="ctr">
              <a:lnSpc>
                <a:spcPct val="100000"/>
              </a:lnSpc>
              <a:spcBef>
                <a:spcPts val="0"/>
              </a:spcBef>
              <a:spcAft>
                <a:spcPts val="0"/>
              </a:spcAft>
              <a:buClr>
                <a:srgbClr val="000000"/>
              </a:buClr>
              <a:buSzPts val="4000"/>
              <a:buFont typeface="Arial"/>
              <a:buNone/>
            </a:pPr>
            <a:r>
              <a:rPr b="0" i="0" lang="en-US" sz="6900" u="none" cap="none" strike="noStrike">
                <a:solidFill>
                  <a:srgbClr val="000000"/>
                </a:solidFill>
                <a:latin typeface="Arial"/>
                <a:ea typeface="Arial"/>
                <a:cs typeface="Arial"/>
                <a:sym typeface="Arial"/>
              </a:rPr>
              <a:t> </a:t>
            </a:r>
            <a:r>
              <a:rPr b="0" i="0" lang="en-US" sz="6400" u="none" cap="none" strike="noStrike">
                <a:solidFill>
                  <a:srgbClr val="B7B7B7"/>
                </a:solidFill>
                <a:latin typeface="Arial"/>
                <a:ea typeface="Arial"/>
                <a:cs typeface="Arial"/>
                <a:sym typeface="Arial"/>
              </a:rPr>
              <a:t>Sarah Haq</a:t>
            </a:r>
            <a:endParaRPr b="0" i="0" sz="6900" u="none" cap="none" strike="noStrike">
              <a:solidFill>
                <a:srgbClr val="000000"/>
              </a:solidFill>
              <a:latin typeface="Arial"/>
              <a:ea typeface="Arial"/>
              <a:cs typeface="Arial"/>
              <a:sym typeface="Arial"/>
            </a:endParaRPr>
          </a:p>
        </p:txBody>
      </p:sp>
      <p:pic>
        <p:nvPicPr>
          <p:cNvPr id="148" name="Google Shape;148;g13409da1208_0_70"/>
          <p:cNvPicPr preferRelativeResize="0"/>
          <p:nvPr/>
        </p:nvPicPr>
        <p:blipFill rotWithShape="1">
          <a:blip r:embed="rId3">
            <a:alphaModFix/>
          </a:blip>
          <a:srcRect b="0" l="0" r="0" t="0"/>
          <a:stretch/>
        </p:blipFill>
        <p:spPr>
          <a:xfrm>
            <a:off x="10914500" y="11460725"/>
            <a:ext cx="3152774" cy="128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409da1208_0_149"/>
          <p:cNvSpPr txBox="1"/>
          <p:nvPr>
            <p:ph type="title"/>
          </p:nvPr>
        </p:nvSpPr>
        <p:spPr>
          <a:xfrm>
            <a:off x="467149" y="69733"/>
            <a:ext cx="22721700" cy="1527300"/>
          </a:xfrm>
          <a:prstGeom prst="rect">
            <a:avLst/>
          </a:prstGeom>
          <a:noFill/>
          <a:ln>
            <a:noFill/>
          </a:ln>
        </p:spPr>
        <p:txBody>
          <a:bodyPr anchorCtr="0" anchor="t" bIns="243775" lIns="243775" spcFirstLastPara="1" rIns="243775" wrap="square" tIns="243775">
            <a:noAutofit/>
          </a:bodyPr>
          <a:lstStyle/>
          <a:p>
            <a:pPr indent="0" lvl="0" marL="0" marR="0" rtl="0" algn="l">
              <a:lnSpc>
                <a:spcPct val="100000"/>
              </a:lnSpc>
              <a:spcBef>
                <a:spcPts val="0"/>
              </a:spcBef>
              <a:spcAft>
                <a:spcPts val="0"/>
              </a:spcAft>
              <a:buClr>
                <a:srgbClr val="0B5394"/>
              </a:buClr>
              <a:buSzPts val="5940"/>
              <a:buFont typeface="Arial"/>
              <a:buNone/>
            </a:pPr>
            <a:r>
              <a:rPr b="1" lang="en-US" sz="7200">
                <a:solidFill>
                  <a:srgbClr val="0B5394"/>
                </a:solidFill>
              </a:rPr>
              <a:t>EDA</a:t>
            </a:r>
            <a:endParaRPr b="1" sz="7200">
              <a:solidFill>
                <a:srgbClr val="0B5394"/>
              </a:solidFill>
            </a:endParaRPr>
          </a:p>
          <a:p>
            <a:pPr indent="0" lvl="0" marL="0" marR="0" rtl="0" algn="ctr">
              <a:lnSpc>
                <a:spcPct val="100000"/>
              </a:lnSpc>
              <a:spcBef>
                <a:spcPts val="0"/>
              </a:spcBef>
              <a:spcAft>
                <a:spcPts val="0"/>
              </a:spcAft>
              <a:buClr>
                <a:srgbClr val="0B5394"/>
              </a:buClr>
              <a:buSzPts val="5940"/>
              <a:buFont typeface="Arial"/>
              <a:buNone/>
            </a:pPr>
            <a:r>
              <a:t/>
            </a:r>
            <a:endParaRPr b="1" sz="4339">
              <a:solidFill>
                <a:schemeClr val="dk1"/>
              </a:solidFill>
            </a:endParaRPr>
          </a:p>
        </p:txBody>
      </p:sp>
      <p:sp>
        <p:nvSpPr>
          <p:cNvPr id="222" name="Google Shape;222;g13409da1208_0_149"/>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23" name="Google Shape;223;g13409da1208_0_149"/>
          <p:cNvSpPr txBox="1"/>
          <p:nvPr>
            <p:ph type="title"/>
          </p:nvPr>
        </p:nvSpPr>
        <p:spPr>
          <a:xfrm>
            <a:off x="623549" y="1697533"/>
            <a:ext cx="22721700" cy="1527300"/>
          </a:xfrm>
          <a:prstGeom prst="rect">
            <a:avLst/>
          </a:prstGeom>
          <a:noFill/>
          <a:ln>
            <a:noFill/>
          </a:ln>
        </p:spPr>
        <p:txBody>
          <a:bodyPr anchorCtr="0" anchor="t" bIns="243775" lIns="243775" spcFirstLastPara="1" rIns="243775" wrap="square" tIns="243775">
            <a:noAutofit/>
          </a:bodyPr>
          <a:lstStyle/>
          <a:p>
            <a:pPr indent="-533400" lvl="0" marL="457200" rtl="0" algn="just">
              <a:lnSpc>
                <a:spcPct val="150000"/>
              </a:lnSpc>
              <a:spcBef>
                <a:spcPts val="0"/>
              </a:spcBef>
              <a:spcAft>
                <a:spcPts val="0"/>
              </a:spcAft>
              <a:buClr>
                <a:schemeClr val="dk1"/>
              </a:buClr>
              <a:buSzPts val="4800"/>
              <a:buChar char="●"/>
            </a:pPr>
            <a:r>
              <a:rPr lang="en-US" sz="4800">
                <a:solidFill>
                  <a:schemeClr val="dk1"/>
                </a:solidFill>
              </a:rPr>
              <a:t>Take your time to understand the problem the company has asked you to solve and really understand the data.</a:t>
            </a:r>
            <a:endParaRPr sz="4800">
              <a:solidFill>
                <a:schemeClr val="dk1"/>
              </a:solidFill>
            </a:endParaRPr>
          </a:p>
          <a:p>
            <a:pPr indent="-533400" lvl="0" marL="457200" rtl="0" algn="just">
              <a:lnSpc>
                <a:spcPct val="150000"/>
              </a:lnSpc>
              <a:spcBef>
                <a:spcPts val="0"/>
              </a:spcBef>
              <a:spcAft>
                <a:spcPts val="0"/>
              </a:spcAft>
              <a:buClr>
                <a:schemeClr val="dk1"/>
              </a:buClr>
              <a:buSzPts val="4800"/>
              <a:buChar char="●"/>
            </a:pPr>
            <a:r>
              <a:rPr lang="en-US" sz="4800">
                <a:solidFill>
                  <a:schemeClr val="dk1"/>
                </a:solidFill>
              </a:rPr>
              <a:t>Check the quality of the potential feature, target, and the relationship between the features and target.</a:t>
            </a:r>
            <a:endParaRPr sz="4800">
              <a:solidFill>
                <a:schemeClr val="dk1"/>
              </a:solidFill>
            </a:endParaRPr>
          </a:p>
          <a:p>
            <a:pPr indent="-533400" lvl="0" marL="457200" rtl="0" algn="just">
              <a:lnSpc>
                <a:spcPct val="150000"/>
              </a:lnSpc>
              <a:spcBef>
                <a:spcPts val="0"/>
              </a:spcBef>
              <a:spcAft>
                <a:spcPts val="0"/>
              </a:spcAft>
              <a:buClr>
                <a:schemeClr val="dk1"/>
              </a:buClr>
              <a:buSzPts val="4800"/>
              <a:buChar char="●"/>
            </a:pPr>
            <a:r>
              <a:rPr lang="en-US" sz="4800">
                <a:solidFill>
                  <a:schemeClr val="dk1"/>
                </a:solidFill>
              </a:rPr>
              <a:t>What initial patterns are you observing?</a:t>
            </a:r>
            <a:endParaRPr sz="4800">
              <a:solidFill>
                <a:schemeClr val="dk1"/>
              </a:solidFill>
            </a:endParaRPr>
          </a:p>
          <a:p>
            <a:pPr indent="-533400" lvl="0" marL="457200" rtl="0" algn="just">
              <a:lnSpc>
                <a:spcPct val="150000"/>
              </a:lnSpc>
              <a:spcBef>
                <a:spcPts val="0"/>
              </a:spcBef>
              <a:spcAft>
                <a:spcPts val="0"/>
              </a:spcAft>
              <a:buClr>
                <a:schemeClr val="dk1"/>
              </a:buClr>
              <a:buSzPts val="4800"/>
              <a:buChar char="●"/>
            </a:pPr>
            <a:r>
              <a:rPr lang="en-US" sz="4800">
                <a:solidFill>
                  <a:schemeClr val="dk1"/>
                </a:solidFill>
              </a:rPr>
              <a:t>How about data quality?</a:t>
            </a:r>
            <a:endParaRPr sz="4800">
              <a:solidFill>
                <a:schemeClr val="dk1"/>
              </a:solidFill>
            </a:endParaRPr>
          </a:p>
          <a:p>
            <a:pPr indent="0" lvl="0" marL="0" rtl="0" algn="just">
              <a:lnSpc>
                <a:spcPct val="150000"/>
              </a:lnSpc>
              <a:spcBef>
                <a:spcPts val="0"/>
              </a:spcBef>
              <a:spcAft>
                <a:spcPts val="0"/>
              </a:spcAft>
              <a:buNone/>
            </a:pPr>
            <a:r>
              <a:t/>
            </a:r>
            <a:endParaRPr sz="4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409da1208_0_155"/>
          <p:cNvSpPr txBox="1"/>
          <p:nvPr>
            <p:ph type="title"/>
          </p:nvPr>
        </p:nvSpPr>
        <p:spPr>
          <a:xfrm>
            <a:off x="467149" y="433883"/>
            <a:ext cx="22721700" cy="1527300"/>
          </a:xfrm>
          <a:prstGeom prst="rect">
            <a:avLst/>
          </a:prstGeom>
          <a:noFill/>
          <a:ln>
            <a:noFill/>
          </a:ln>
        </p:spPr>
        <p:txBody>
          <a:bodyPr anchorCtr="0" anchor="t" bIns="243775" lIns="243775" spcFirstLastPara="1" rIns="243775" wrap="square" tIns="243775">
            <a:normAutofit fontScale="90000"/>
          </a:bodyPr>
          <a:lstStyle/>
          <a:p>
            <a:pPr indent="0" lvl="0" marL="0" marR="0" rtl="0" algn="l">
              <a:lnSpc>
                <a:spcPct val="100000"/>
              </a:lnSpc>
              <a:spcBef>
                <a:spcPts val="0"/>
              </a:spcBef>
              <a:spcAft>
                <a:spcPts val="0"/>
              </a:spcAft>
              <a:buClr>
                <a:srgbClr val="0B5394"/>
              </a:buClr>
              <a:buSzPct val="100000"/>
              <a:buFont typeface="Arial"/>
              <a:buNone/>
            </a:pPr>
            <a:r>
              <a:rPr b="1" lang="en-US">
                <a:solidFill>
                  <a:srgbClr val="0B5394"/>
                </a:solidFill>
              </a:rPr>
              <a:t>Data Cleaning</a:t>
            </a:r>
            <a:endParaRPr b="1">
              <a:solidFill>
                <a:srgbClr val="0B5394"/>
              </a:solidFill>
            </a:endParaRPr>
          </a:p>
          <a:p>
            <a:pPr indent="0" lvl="0" marL="0" marR="0" rtl="0" algn="ctr">
              <a:lnSpc>
                <a:spcPct val="100000"/>
              </a:lnSpc>
              <a:spcBef>
                <a:spcPts val="0"/>
              </a:spcBef>
              <a:spcAft>
                <a:spcPts val="0"/>
              </a:spcAft>
              <a:buClr>
                <a:srgbClr val="0B5394"/>
              </a:buClr>
              <a:buSzPct val="136866"/>
              <a:buFont typeface="Arial"/>
              <a:buNone/>
            </a:pPr>
            <a:r>
              <a:t/>
            </a:r>
            <a:endParaRPr b="1" sz="4822">
              <a:solidFill>
                <a:schemeClr val="dk1"/>
              </a:solidFill>
            </a:endParaRPr>
          </a:p>
        </p:txBody>
      </p:sp>
      <p:sp>
        <p:nvSpPr>
          <p:cNvPr id="229" name="Google Shape;229;g13409da1208_0_155"/>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30" name="Google Shape;230;g13409da1208_0_155"/>
          <p:cNvSpPr txBox="1"/>
          <p:nvPr>
            <p:ph type="title"/>
          </p:nvPr>
        </p:nvSpPr>
        <p:spPr>
          <a:xfrm>
            <a:off x="623549" y="2741408"/>
            <a:ext cx="22721700" cy="1527300"/>
          </a:xfrm>
          <a:prstGeom prst="rect">
            <a:avLst/>
          </a:prstGeom>
          <a:noFill/>
          <a:ln>
            <a:noFill/>
          </a:ln>
        </p:spPr>
        <p:txBody>
          <a:bodyPr anchorCtr="0" anchor="t" bIns="243775" lIns="243775" spcFirstLastPara="1" rIns="243775" wrap="square" tIns="243775">
            <a:noAutofit/>
          </a:bodyPr>
          <a:lstStyle/>
          <a:p>
            <a:pPr indent="-533400" lvl="0" marL="457200" rtl="0" algn="l">
              <a:lnSpc>
                <a:spcPct val="150000"/>
              </a:lnSpc>
              <a:spcBef>
                <a:spcPts val="0"/>
              </a:spcBef>
              <a:spcAft>
                <a:spcPts val="0"/>
              </a:spcAft>
              <a:buClr>
                <a:schemeClr val="dk1"/>
              </a:buClr>
              <a:buSzPts val="4800"/>
              <a:buChar char="●"/>
            </a:pPr>
            <a:r>
              <a:rPr lang="en-US" sz="4800">
                <a:solidFill>
                  <a:schemeClr val="dk1"/>
                </a:solidFill>
              </a:rPr>
              <a:t>This may or may not be necessary, but you still need to check.</a:t>
            </a:r>
            <a:endParaRPr sz="4800">
              <a:solidFill>
                <a:schemeClr val="dk1"/>
              </a:solidFill>
            </a:endParaRPr>
          </a:p>
          <a:p>
            <a:pPr indent="-533400" lvl="0" marL="457200" rtl="0" algn="l">
              <a:lnSpc>
                <a:spcPct val="150000"/>
              </a:lnSpc>
              <a:spcBef>
                <a:spcPts val="0"/>
              </a:spcBef>
              <a:spcAft>
                <a:spcPts val="0"/>
              </a:spcAft>
              <a:buClr>
                <a:schemeClr val="dk1"/>
              </a:buClr>
              <a:buSzPts val="4800"/>
              <a:buChar char="●"/>
            </a:pPr>
            <a:r>
              <a:rPr lang="en-US" sz="4800">
                <a:solidFill>
                  <a:schemeClr val="dk1"/>
                </a:solidFill>
              </a:rPr>
              <a:t>What steps did you carry out, why?</a:t>
            </a:r>
            <a:endParaRPr sz="4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0ea9b8fc02_0_104"/>
          <p:cNvSpPr txBox="1"/>
          <p:nvPr>
            <p:ph type="title"/>
          </p:nvPr>
        </p:nvSpPr>
        <p:spPr>
          <a:xfrm>
            <a:off x="467149" y="69733"/>
            <a:ext cx="22721700" cy="1527300"/>
          </a:xfrm>
          <a:prstGeom prst="rect">
            <a:avLst/>
          </a:prstGeom>
          <a:noFill/>
          <a:ln>
            <a:noFill/>
          </a:ln>
        </p:spPr>
        <p:txBody>
          <a:bodyPr anchorCtr="0" anchor="t" bIns="243775" lIns="243775" spcFirstLastPara="1" rIns="243775" wrap="square" tIns="243775">
            <a:normAutofit fontScale="90000"/>
          </a:bodyPr>
          <a:lstStyle/>
          <a:p>
            <a:pPr indent="0" lvl="0" marL="0" marR="0" rtl="0" algn="l">
              <a:lnSpc>
                <a:spcPct val="100000"/>
              </a:lnSpc>
              <a:spcBef>
                <a:spcPts val="0"/>
              </a:spcBef>
              <a:spcAft>
                <a:spcPts val="0"/>
              </a:spcAft>
              <a:buClr>
                <a:srgbClr val="0B5394"/>
              </a:buClr>
              <a:buSzPct val="100000"/>
              <a:buFont typeface="Arial"/>
              <a:buNone/>
            </a:pPr>
            <a:r>
              <a:rPr b="1" lang="en-US">
                <a:solidFill>
                  <a:srgbClr val="0B5394"/>
                </a:solidFill>
              </a:rPr>
              <a:t>Feature Engineering</a:t>
            </a:r>
            <a:endParaRPr b="1">
              <a:solidFill>
                <a:srgbClr val="0B5394"/>
              </a:solidFill>
            </a:endParaRPr>
          </a:p>
          <a:p>
            <a:pPr indent="0" lvl="0" marL="0" marR="0" rtl="0" algn="ctr">
              <a:lnSpc>
                <a:spcPct val="100000"/>
              </a:lnSpc>
              <a:spcBef>
                <a:spcPts val="0"/>
              </a:spcBef>
              <a:spcAft>
                <a:spcPts val="0"/>
              </a:spcAft>
              <a:buClr>
                <a:srgbClr val="0B5394"/>
              </a:buClr>
              <a:buSzPct val="136866"/>
              <a:buFont typeface="Arial"/>
              <a:buNone/>
            </a:pPr>
            <a:r>
              <a:t/>
            </a:r>
            <a:endParaRPr b="1" sz="4822">
              <a:solidFill>
                <a:schemeClr val="dk1"/>
              </a:solidFill>
            </a:endParaRPr>
          </a:p>
        </p:txBody>
      </p:sp>
      <p:sp>
        <p:nvSpPr>
          <p:cNvPr id="236" name="Google Shape;236;g10ea9b8fc02_0_104"/>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37" name="Google Shape;237;g10ea9b8fc02_0_104"/>
          <p:cNvSpPr txBox="1"/>
          <p:nvPr>
            <p:ph type="title"/>
          </p:nvPr>
        </p:nvSpPr>
        <p:spPr>
          <a:xfrm>
            <a:off x="623549" y="1697533"/>
            <a:ext cx="22721700" cy="1527300"/>
          </a:xfrm>
          <a:prstGeom prst="rect">
            <a:avLst/>
          </a:prstGeom>
          <a:noFill/>
          <a:ln>
            <a:noFill/>
          </a:ln>
        </p:spPr>
        <p:txBody>
          <a:bodyPr anchorCtr="0" anchor="t" bIns="243775" lIns="243775" spcFirstLastPara="1" rIns="243775" wrap="square" tIns="243775">
            <a:noAutofit/>
          </a:bodyPr>
          <a:lstStyle/>
          <a:p>
            <a:pPr indent="-520700" lvl="0" marL="457200" rtl="0" algn="just">
              <a:lnSpc>
                <a:spcPct val="150000"/>
              </a:lnSpc>
              <a:spcBef>
                <a:spcPts val="0"/>
              </a:spcBef>
              <a:spcAft>
                <a:spcPts val="0"/>
              </a:spcAft>
              <a:buClr>
                <a:schemeClr val="dk1"/>
              </a:buClr>
              <a:buSzPts val="4600"/>
              <a:buChar char="●"/>
            </a:pPr>
            <a:r>
              <a:rPr lang="en-US" sz="4600">
                <a:solidFill>
                  <a:schemeClr val="dk1"/>
                </a:solidFill>
              </a:rPr>
              <a:t>What feature engineering did you do? Why? </a:t>
            </a:r>
            <a:endParaRPr sz="4600">
              <a:solidFill>
                <a:schemeClr val="dk1"/>
              </a:solidFill>
            </a:endParaRPr>
          </a:p>
          <a:p>
            <a:pPr indent="-520700" lvl="0" marL="457200" rtl="0" algn="just">
              <a:lnSpc>
                <a:spcPct val="150000"/>
              </a:lnSpc>
              <a:spcBef>
                <a:spcPts val="0"/>
              </a:spcBef>
              <a:spcAft>
                <a:spcPts val="0"/>
              </a:spcAft>
              <a:buClr>
                <a:schemeClr val="dk1"/>
              </a:buClr>
              <a:buSzPts val="4600"/>
              <a:buChar char="●"/>
            </a:pPr>
            <a:r>
              <a:rPr lang="en-US" sz="4600">
                <a:solidFill>
                  <a:schemeClr val="dk1"/>
                </a:solidFill>
              </a:rPr>
              <a:t>IMPORTANT: By this stage, you may have noticed the target has a object data type. </a:t>
            </a:r>
            <a:r>
              <a:rPr b="1" lang="en-US" sz="4600">
                <a:solidFill>
                  <a:schemeClr val="dk1"/>
                </a:solidFill>
              </a:rPr>
              <a:t>You have to encode the target before building the machine learning model. How would you encode the target? </a:t>
            </a:r>
            <a:r>
              <a:rPr lang="en-US" sz="4600">
                <a:solidFill>
                  <a:schemeClr val="dk1"/>
                </a:solidFill>
              </a:rPr>
              <a:t>Create a new variable called genre_encoded. !!!!</a:t>
            </a:r>
            <a:r>
              <a:rPr b="1" lang="en-US" sz="4600">
                <a:solidFill>
                  <a:schemeClr val="dk1"/>
                </a:solidFill>
              </a:rPr>
              <a:t>Do not use one-hot encoding!!!!</a:t>
            </a:r>
            <a:r>
              <a:rPr lang="en-US" sz="4600">
                <a:solidFill>
                  <a:schemeClr val="dk1"/>
                </a:solidFill>
              </a:rPr>
              <a:t> Follow this resource to encode the variable: </a:t>
            </a:r>
            <a:r>
              <a:rPr lang="en-US" sz="4600" u="sng">
                <a:solidFill>
                  <a:schemeClr val="hlink"/>
                </a:solidFill>
                <a:hlinkClick r:id="rId3"/>
              </a:rPr>
              <a:t>https://www.geeksforgeeks.org/ml-label-encoding-of-datasets-in-python/</a:t>
            </a:r>
            <a:endParaRPr sz="4600">
              <a:solidFill>
                <a:schemeClr val="dk1"/>
              </a:solidFill>
            </a:endParaRPr>
          </a:p>
          <a:p>
            <a:pPr indent="-520700" lvl="0" marL="457200" rtl="0" algn="just">
              <a:lnSpc>
                <a:spcPct val="150000"/>
              </a:lnSpc>
              <a:spcBef>
                <a:spcPts val="0"/>
              </a:spcBef>
              <a:spcAft>
                <a:spcPts val="0"/>
              </a:spcAft>
              <a:buClr>
                <a:schemeClr val="dk1"/>
              </a:buClr>
              <a:buSzPts val="4600"/>
              <a:buChar char="●"/>
            </a:pPr>
            <a:r>
              <a:rPr lang="en-US" sz="4600">
                <a:solidFill>
                  <a:schemeClr val="dk1"/>
                </a:solidFill>
              </a:rPr>
              <a:t>Code to map encoded labels: </a:t>
            </a:r>
            <a:r>
              <a:rPr lang="en-US" sz="4600">
                <a:solidFill>
                  <a:schemeClr val="dk1"/>
                </a:solidFill>
                <a:latin typeface="Courier New"/>
                <a:ea typeface="Courier New"/>
                <a:cs typeface="Courier New"/>
                <a:sym typeface="Courier New"/>
              </a:rPr>
              <a:t>label_encoder.inverse_transform([0, 1, 2, 3, 4, 5, 6, 7, 8, 9]) </a:t>
            </a:r>
            <a:endParaRPr sz="4600">
              <a:solidFill>
                <a:schemeClr val="dk1"/>
              </a:solidFill>
            </a:endParaRPr>
          </a:p>
          <a:p>
            <a:pPr indent="0" lvl="0" marL="0" rtl="0" algn="just">
              <a:lnSpc>
                <a:spcPct val="150000"/>
              </a:lnSpc>
              <a:spcBef>
                <a:spcPts val="0"/>
              </a:spcBef>
              <a:spcAft>
                <a:spcPts val="0"/>
              </a:spcAft>
              <a:buSzPts val="1400"/>
              <a:buNone/>
            </a:pPr>
            <a:r>
              <a:t/>
            </a:r>
            <a:endParaRPr sz="4600">
              <a:solidFill>
                <a:schemeClr val="dk1"/>
              </a:solidFill>
            </a:endParaRPr>
          </a:p>
          <a:p>
            <a:pPr indent="0" lvl="0" marL="0" rtl="0" algn="just">
              <a:lnSpc>
                <a:spcPct val="150000"/>
              </a:lnSpc>
              <a:spcBef>
                <a:spcPts val="0"/>
              </a:spcBef>
              <a:spcAft>
                <a:spcPts val="0"/>
              </a:spcAft>
              <a:buSzPts val="1400"/>
              <a:buNone/>
            </a:pPr>
            <a:r>
              <a:t/>
            </a:r>
            <a:endParaRPr sz="4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3409da1208_0_161"/>
          <p:cNvSpPr txBox="1"/>
          <p:nvPr>
            <p:ph type="title"/>
          </p:nvPr>
        </p:nvSpPr>
        <p:spPr>
          <a:xfrm>
            <a:off x="467149" y="69733"/>
            <a:ext cx="22721700" cy="1527300"/>
          </a:xfrm>
          <a:prstGeom prst="rect">
            <a:avLst/>
          </a:prstGeom>
          <a:noFill/>
          <a:ln>
            <a:noFill/>
          </a:ln>
        </p:spPr>
        <p:txBody>
          <a:bodyPr anchorCtr="0" anchor="t" bIns="243775" lIns="243775" spcFirstLastPara="1" rIns="243775" wrap="square" tIns="243775">
            <a:normAutofit fontScale="90000"/>
          </a:bodyPr>
          <a:lstStyle/>
          <a:p>
            <a:pPr indent="0" lvl="0" marL="0" marR="0" rtl="0" algn="l">
              <a:lnSpc>
                <a:spcPct val="100000"/>
              </a:lnSpc>
              <a:spcBef>
                <a:spcPts val="0"/>
              </a:spcBef>
              <a:spcAft>
                <a:spcPts val="0"/>
              </a:spcAft>
              <a:buClr>
                <a:srgbClr val="0B5394"/>
              </a:buClr>
              <a:buSzPct val="100000"/>
              <a:buFont typeface="Arial"/>
              <a:buNone/>
            </a:pPr>
            <a:r>
              <a:rPr b="1" lang="en-US">
                <a:solidFill>
                  <a:srgbClr val="0B5394"/>
                </a:solidFill>
              </a:rPr>
              <a:t>The Machine Learning Part…</a:t>
            </a:r>
            <a:endParaRPr b="1">
              <a:solidFill>
                <a:srgbClr val="0B5394"/>
              </a:solidFill>
            </a:endParaRPr>
          </a:p>
          <a:p>
            <a:pPr indent="0" lvl="0" marL="0" marR="0" rtl="0" algn="ctr">
              <a:lnSpc>
                <a:spcPct val="100000"/>
              </a:lnSpc>
              <a:spcBef>
                <a:spcPts val="0"/>
              </a:spcBef>
              <a:spcAft>
                <a:spcPts val="0"/>
              </a:spcAft>
              <a:buClr>
                <a:srgbClr val="0B5394"/>
              </a:buClr>
              <a:buSzPct val="136866"/>
              <a:buFont typeface="Arial"/>
              <a:buNone/>
            </a:pPr>
            <a:r>
              <a:t/>
            </a:r>
            <a:endParaRPr b="1" sz="4822">
              <a:solidFill>
                <a:schemeClr val="dk1"/>
              </a:solidFill>
            </a:endParaRPr>
          </a:p>
        </p:txBody>
      </p:sp>
      <p:sp>
        <p:nvSpPr>
          <p:cNvPr id="243" name="Google Shape;243;g13409da1208_0_161"/>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44" name="Google Shape;244;g13409da1208_0_161"/>
          <p:cNvSpPr txBox="1"/>
          <p:nvPr>
            <p:ph type="title"/>
          </p:nvPr>
        </p:nvSpPr>
        <p:spPr>
          <a:xfrm>
            <a:off x="623549" y="1697533"/>
            <a:ext cx="22721700" cy="1527300"/>
          </a:xfrm>
          <a:prstGeom prst="rect">
            <a:avLst/>
          </a:prstGeom>
          <a:noFill/>
          <a:ln>
            <a:noFill/>
          </a:ln>
        </p:spPr>
        <p:txBody>
          <a:bodyPr anchorCtr="0" anchor="t" bIns="243775" lIns="243775" spcFirstLastPara="1" rIns="243775" wrap="square" tIns="243775">
            <a:noAutofit/>
          </a:bodyPr>
          <a:lstStyle/>
          <a:p>
            <a:pPr indent="-514350" lvl="0" marL="457200" rtl="0" algn="l">
              <a:lnSpc>
                <a:spcPct val="150000"/>
              </a:lnSpc>
              <a:spcBef>
                <a:spcPts val="0"/>
              </a:spcBef>
              <a:spcAft>
                <a:spcPts val="0"/>
              </a:spcAft>
              <a:buClr>
                <a:schemeClr val="dk1"/>
              </a:buClr>
              <a:buSzPts val="4500"/>
              <a:buChar char="●"/>
            </a:pPr>
            <a:r>
              <a:rPr lang="en-US" sz="4500">
                <a:solidFill>
                  <a:schemeClr val="dk1"/>
                </a:solidFill>
              </a:rPr>
              <a:t>Fit the data on at least </a:t>
            </a:r>
            <a:r>
              <a:rPr b="1" lang="en-US" sz="4500">
                <a:solidFill>
                  <a:schemeClr val="dk1"/>
                </a:solidFill>
              </a:rPr>
              <a:t>two</a:t>
            </a:r>
            <a:r>
              <a:rPr lang="en-US" sz="4500">
                <a:solidFill>
                  <a:schemeClr val="dk1"/>
                </a:solidFill>
              </a:rPr>
              <a:t> machine learning models. Depending on the algorithm you are using you may need to scale the data.</a:t>
            </a:r>
            <a:endParaRPr sz="4500">
              <a:solidFill>
                <a:schemeClr val="dk1"/>
              </a:solidFill>
            </a:endParaRPr>
          </a:p>
          <a:p>
            <a:pPr indent="-514350" lvl="0" marL="457200" rtl="0" algn="l">
              <a:lnSpc>
                <a:spcPct val="150000"/>
              </a:lnSpc>
              <a:spcBef>
                <a:spcPts val="0"/>
              </a:spcBef>
              <a:spcAft>
                <a:spcPts val="0"/>
              </a:spcAft>
              <a:buClr>
                <a:schemeClr val="dk1"/>
              </a:buClr>
              <a:buSzPts val="4500"/>
              <a:buChar char="●"/>
            </a:pPr>
            <a:r>
              <a:rPr lang="en-US" sz="4500">
                <a:solidFill>
                  <a:schemeClr val="dk1"/>
                </a:solidFill>
              </a:rPr>
              <a:t>Why did you select these machine learning models?</a:t>
            </a:r>
            <a:endParaRPr sz="4500">
              <a:solidFill>
                <a:schemeClr val="dk1"/>
              </a:solidFill>
            </a:endParaRPr>
          </a:p>
          <a:p>
            <a:pPr indent="-514350" lvl="0" marL="457200" rtl="0" algn="l">
              <a:lnSpc>
                <a:spcPct val="150000"/>
              </a:lnSpc>
              <a:spcBef>
                <a:spcPts val="0"/>
              </a:spcBef>
              <a:spcAft>
                <a:spcPts val="0"/>
              </a:spcAft>
              <a:buClr>
                <a:schemeClr val="dk1"/>
              </a:buClr>
              <a:buSzPts val="4500"/>
              <a:buChar char="●"/>
            </a:pPr>
            <a:r>
              <a:rPr lang="en-US" sz="4500">
                <a:solidFill>
                  <a:schemeClr val="dk1"/>
                </a:solidFill>
              </a:rPr>
              <a:t>How does your model perform? Look at the evaluation metrics and model fit (you will need to add an additional parameter for some metrics - use </a:t>
            </a:r>
            <a:r>
              <a:rPr lang="en-US" sz="4500">
                <a:solidFill>
                  <a:schemeClr val="dk1"/>
                </a:solidFill>
                <a:latin typeface="Courier New"/>
                <a:ea typeface="Courier New"/>
                <a:cs typeface="Courier New"/>
                <a:sym typeface="Courier New"/>
              </a:rPr>
              <a:t>average = macro</a:t>
            </a:r>
            <a:r>
              <a:rPr lang="en-US" sz="4500">
                <a:solidFill>
                  <a:schemeClr val="dk1"/>
                </a:solidFill>
              </a:rPr>
              <a:t>  https://scikit-learn.org/stable/modules/generated/sklearn.metrics.recall_score.html).</a:t>
            </a:r>
            <a:endParaRPr sz="4500">
              <a:solidFill>
                <a:schemeClr val="dk1"/>
              </a:solidFill>
            </a:endParaRPr>
          </a:p>
          <a:p>
            <a:pPr indent="-514350" lvl="0" marL="457200" rtl="0" algn="l">
              <a:lnSpc>
                <a:spcPct val="150000"/>
              </a:lnSpc>
              <a:spcBef>
                <a:spcPts val="0"/>
              </a:spcBef>
              <a:spcAft>
                <a:spcPts val="0"/>
              </a:spcAft>
              <a:buClr>
                <a:schemeClr val="dk1"/>
              </a:buClr>
              <a:buSzPts val="4500"/>
              <a:buChar char="●"/>
            </a:pPr>
            <a:r>
              <a:rPr lang="en-US" sz="4500">
                <a:solidFill>
                  <a:schemeClr val="dk1"/>
                </a:solidFill>
              </a:rPr>
              <a:t>Is your model able to predict all the genres? Which genres does your model struggle to predict, if any?</a:t>
            </a:r>
            <a:endParaRPr sz="4500">
              <a:solidFill>
                <a:schemeClr val="dk1"/>
              </a:solidFill>
            </a:endParaRPr>
          </a:p>
          <a:p>
            <a:pPr indent="-514350" lvl="0" marL="457200" rtl="0" algn="l">
              <a:lnSpc>
                <a:spcPct val="150000"/>
              </a:lnSpc>
              <a:spcBef>
                <a:spcPts val="0"/>
              </a:spcBef>
              <a:spcAft>
                <a:spcPts val="0"/>
              </a:spcAft>
              <a:buClr>
                <a:schemeClr val="dk1"/>
              </a:buClr>
              <a:buSzPts val="4500"/>
              <a:buChar char="●"/>
            </a:pPr>
            <a:r>
              <a:rPr lang="en-US" sz="4500">
                <a:solidFill>
                  <a:schemeClr val="dk1"/>
                </a:solidFill>
              </a:rPr>
              <a:t>Which model </a:t>
            </a:r>
            <a:r>
              <a:rPr lang="en-US" sz="4500">
                <a:solidFill>
                  <a:schemeClr val="dk1"/>
                </a:solidFill>
              </a:rPr>
              <a:t>would you say </a:t>
            </a:r>
            <a:r>
              <a:rPr lang="en-US" sz="4500">
                <a:solidFill>
                  <a:schemeClr val="dk1"/>
                </a:solidFill>
              </a:rPr>
              <a:t>is your </a:t>
            </a:r>
            <a:r>
              <a:rPr b="1" lang="en-US" sz="4500">
                <a:solidFill>
                  <a:schemeClr val="dk1"/>
                </a:solidFill>
              </a:rPr>
              <a:t>best</a:t>
            </a:r>
            <a:r>
              <a:rPr lang="en-US" sz="4500">
                <a:solidFill>
                  <a:schemeClr val="dk1"/>
                </a:solidFill>
              </a:rPr>
              <a:t> performing one? Why?</a:t>
            </a:r>
            <a:endParaRPr sz="4500">
              <a:solidFill>
                <a:schemeClr val="dk1"/>
              </a:solidFill>
            </a:endParaRPr>
          </a:p>
          <a:p>
            <a:pPr indent="-514350" lvl="0" marL="457200" rtl="0" algn="l">
              <a:lnSpc>
                <a:spcPct val="150000"/>
              </a:lnSpc>
              <a:spcBef>
                <a:spcPts val="0"/>
              </a:spcBef>
              <a:spcAft>
                <a:spcPts val="0"/>
              </a:spcAft>
              <a:buClr>
                <a:schemeClr val="dk1"/>
              </a:buClr>
              <a:buSzPts val="4500"/>
              <a:buChar char="●"/>
            </a:pPr>
            <a:r>
              <a:rPr lang="en-US" sz="4500">
                <a:solidFill>
                  <a:schemeClr val="dk1"/>
                </a:solidFill>
              </a:rPr>
              <a:t>What are the limitations of your model(s)? This could be time, data, the algorithm, you tell me….</a:t>
            </a:r>
            <a:endParaRPr sz="4500">
              <a:solidFill>
                <a:schemeClr val="dk1"/>
              </a:solidFill>
            </a:endParaRPr>
          </a:p>
          <a:p>
            <a:pPr indent="0" lvl="0" marL="0" rtl="0" algn="l">
              <a:lnSpc>
                <a:spcPct val="150000"/>
              </a:lnSpc>
              <a:spcBef>
                <a:spcPts val="0"/>
              </a:spcBef>
              <a:spcAft>
                <a:spcPts val="0"/>
              </a:spcAft>
              <a:buNone/>
            </a:pPr>
            <a:r>
              <a:t/>
            </a:r>
            <a:endParaRPr sz="4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3409da1208_0_168"/>
          <p:cNvSpPr txBox="1"/>
          <p:nvPr>
            <p:ph type="title"/>
          </p:nvPr>
        </p:nvSpPr>
        <p:spPr>
          <a:xfrm>
            <a:off x="467149" y="69733"/>
            <a:ext cx="22721700" cy="1527300"/>
          </a:xfrm>
          <a:prstGeom prst="rect">
            <a:avLst/>
          </a:prstGeom>
          <a:noFill/>
          <a:ln>
            <a:noFill/>
          </a:ln>
        </p:spPr>
        <p:txBody>
          <a:bodyPr anchorCtr="0" anchor="t" bIns="243775" lIns="243775" spcFirstLastPara="1" rIns="243775" wrap="square" tIns="243775">
            <a:normAutofit fontScale="90000"/>
          </a:bodyPr>
          <a:lstStyle/>
          <a:p>
            <a:pPr indent="0" lvl="0" marL="0" marR="0" rtl="0" algn="l">
              <a:lnSpc>
                <a:spcPct val="100000"/>
              </a:lnSpc>
              <a:spcBef>
                <a:spcPts val="0"/>
              </a:spcBef>
              <a:spcAft>
                <a:spcPts val="0"/>
              </a:spcAft>
              <a:buClr>
                <a:srgbClr val="0B5394"/>
              </a:buClr>
              <a:buSzPct val="100000"/>
              <a:buFont typeface="Arial"/>
              <a:buNone/>
            </a:pPr>
            <a:r>
              <a:rPr b="1" lang="en-US">
                <a:solidFill>
                  <a:srgbClr val="0B5394"/>
                </a:solidFill>
              </a:rPr>
              <a:t>!!!Bonus and Optional step!!!</a:t>
            </a:r>
            <a:endParaRPr b="1">
              <a:solidFill>
                <a:srgbClr val="0B5394"/>
              </a:solidFill>
            </a:endParaRPr>
          </a:p>
          <a:p>
            <a:pPr indent="0" lvl="0" marL="0" marR="0" rtl="0" algn="ctr">
              <a:lnSpc>
                <a:spcPct val="100000"/>
              </a:lnSpc>
              <a:spcBef>
                <a:spcPts val="0"/>
              </a:spcBef>
              <a:spcAft>
                <a:spcPts val="0"/>
              </a:spcAft>
              <a:buClr>
                <a:srgbClr val="0B5394"/>
              </a:buClr>
              <a:buSzPct val="136866"/>
              <a:buFont typeface="Arial"/>
              <a:buNone/>
            </a:pPr>
            <a:r>
              <a:t/>
            </a:r>
            <a:endParaRPr b="1" sz="4822">
              <a:solidFill>
                <a:schemeClr val="dk1"/>
              </a:solidFill>
            </a:endParaRPr>
          </a:p>
        </p:txBody>
      </p:sp>
      <p:sp>
        <p:nvSpPr>
          <p:cNvPr id="250" name="Google Shape;250;g13409da1208_0_168"/>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51" name="Google Shape;251;g13409da1208_0_168"/>
          <p:cNvSpPr txBox="1"/>
          <p:nvPr>
            <p:ph type="title"/>
          </p:nvPr>
        </p:nvSpPr>
        <p:spPr>
          <a:xfrm>
            <a:off x="623549" y="1697533"/>
            <a:ext cx="22721700" cy="1527300"/>
          </a:xfrm>
          <a:prstGeom prst="rect">
            <a:avLst/>
          </a:prstGeom>
          <a:noFill/>
          <a:ln>
            <a:noFill/>
          </a:ln>
        </p:spPr>
        <p:txBody>
          <a:bodyPr anchorCtr="0" anchor="t" bIns="243775" lIns="243775" spcFirstLastPara="1" rIns="243775" wrap="square" tIns="243775">
            <a:noAutofit/>
          </a:bodyPr>
          <a:lstStyle/>
          <a:p>
            <a:pPr indent="-425450" lvl="0" marL="457200" rtl="0" algn="l">
              <a:lnSpc>
                <a:spcPct val="150000"/>
              </a:lnSpc>
              <a:spcBef>
                <a:spcPts val="0"/>
              </a:spcBef>
              <a:spcAft>
                <a:spcPts val="0"/>
              </a:spcAft>
              <a:buClr>
                <a:schemeClr val="dk1"/>
              </a:buClr>
              <a:buSzPts val="3100"/>
              <a:buChar char="●"/>
            </a:pPr>
            <a:r>
              <a:rPr lang="en-US" sz="3100">
                <a:solidFill>
                  <a:schemeClr val="dk1"/>
                </a:solidFill>
              </a:rPr>
              <a:t>Build another </a:t>
            </a:r>
            <a:r>
              <a:rPr lang="en-US" sz="3100">
                <a:solidFill>
                  <a:schemeClr val="dk1"/>
                </a:solidFill>
              </a:rPr>
              <a:t>interaction</a:t>
            </a:r>
            <a:r>
              <a:rPr lang="en-US" sz="3100">
                <a:solidFill>
                  <a:schemeClr val="dk1"/>
                </a:solidFill>
              </a:rPr>
              <a:t> of your “best model” for e.g.</a:t>
            </a:r>
            <a:endParaRPr sz="3100">
              <a:solidFill>
                <a:schemeClr val="dk1"/>
              </a:solidFill>
            </a:endParaRPr>
          </a:p>
          <a:p>
            <a:pPr indent="-425450" lvl="1" marL="914400" rtl="0" algn="l">
              <a:lnSpc>
                <a:spcPct val="150000"/>
              </a:lnSpc>
              <a:spcBef>
                <a:spcPts val="0"/>
              </a:spcBef>
              <a:spcAft>
                <a:spcPts val="0"/>
              </a:spcAft>
              <a:buClr>
                <a:schemeClr val="dk1"/>
              </a:buClr>
              <a:buSzPts val="3100"/>
              <a:buChar char="○"/>
            </a:pPr>
            <a:r>
              <a:rPr lang="en-US" sz="3100">
                <a:solidFill>
                  <a:schemeClr val="dk1"/>
                </a:solidFill>
              </a:rPr>
              <a:t>Use Hyperparameter tuning</a:t>
            </a:r>
            <a:endParaRPr sz="3100">
              <a:solidFill>
                <a:schemeClr val="dk1"/>
              </a:solidFill>
            </a:endParaRPr>
          </a:p>
          <a:p>
            <a:pPr indent="-425450" lvl="1" marL="914400" rtl="0" algn="l">
              <a:lnSpc>
                <a:spcPct val="150000"/>
              </a:lnSpc>
              <a:spcBef>
                <a:spcPts val="0"/>
              </a:spcBef>
              <a:spcAft>
                <a:spcPts val="0"/>
              </a:spcAft>
              <a:buClr>
                <a:schemeClr val="dk1"/>
              </a:buClr>
              <a:buSzPts val="3100"/>
              <a:buChar char="○"/>
            </a:pPr>
            <a:r>
              <a:rPr lang="en-US" sz="3100">
                <a:solidFill>
                  <a:schemeClr val="dk1"/>
                </a:solidFill>
              </a:rPr>
              <a:t>Feature engineering e.g. remove redundant features or outliers</a:t>
            </a:r>
            <a:endParaRPr sz="3100">
              <a:solidFill>
                <a:schemeClr val="dk1"/>
              </a:solidFill>
            </a:endParaRPr>
          </a:p>
          <a:p>
            <a:pPr indent="0" lvl="0" marL="0" rtl="0" algn="l">
              <a:lnSpc>
                <a:spcPct val="150000"/>
              </a:lnSpc>
              <a:spcBef>
                <a:spcPts val="0"/>
              </a:spcBef>
              <a:spcAft>
                <a:spcPts val="0"/>
              </a:spcAft>
              <a:buNone/>
            </a:pPr>
            <a:r>
              <a:t/>
            </a:r>
            <a:endParaRPr sz="3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3409da1208_0_174"/>
          <p:cNvSpPr txBox="1"/>
          <p:nvPr>
            <p:ph type="title"/>
          </p:nvPr>
        </p:nvSpPr>
        <p:spPr>
          <a:xfrm>
            <a:off x="467149" y="69733"/>
            <a:ext cx="22721700" cy="1527300"/>
          </a:xfrm>
          <a:prstGeom prst="rect">
            <a:avLst/>
          </a:prstGeom>
          <a:noFill/>
          <a:ln>
            <a:noFill/>
          </a:ln>
        </p:spPr>
        <p:txBody>
          <a:bodyPr anchorCtr="0" anchor="t" bIns="243775" lIns="243775" spcFirstLastPara="1" rIns="243775" wrap="square" tIns="243775">
            <a:normAutofit fontScale="90000"/>
          </a:bodyPr>
          <a:lstStyle/>
          <a:p>
            <a:pPr indent="0" lvl="0" marL="0" marR="0" rtl="0" algn="l">
              <a:lnSpc>
                <a:spcPct val="100000"/>
              </a:lnSpc>
              <a:spcBef>
                <a:spcPts val="0"/>
              </a:spcBef>
              <a:spcAft>
                <a:spcPts val="0"/>
              </a:spcAft>
              <a:buClr>
                <a:srgbClr val="0B5394"/>
              </a:buClr>
              <a:buSzPct val="100000"/>
              <a:buFont typeface="Arial"/>
              <a:buNone/>
            </a:pPr>
            <a:r>
              <a:rPr b="1" lang="en-US">
                <a:solidFill>
                  <a:srgbClr val="0B5394"/>
                </a:solidFill>
              </a:rPr>
              <a:t>Summarise all the work you have done…</a:t>
            </a:r>
            <a:endParaRPr b="1">
              <a:solidFill>
                <a:srgbClr val="0B5394"/>
              </a:solidFill>
            </a:endParaRPr>
          </a:p>
          <a:p>
            <a:pPr indent="0" lvl="0" marL="0" marR="0" rtl="0" algn="ctr">
              <a:lnSpc>
                <a:spcPct val="100000"/>
              </a:lnSpc>
              <a:spcBef>
                <a:spcPts val="0"/>
              </a:spcBef>
              <a:spcAft>
                <a:spcPts val="0"/>
              </a:spcAft>
              <a:buClr>
                <a:srgbClr val="0B5394"/>
              </a:buClr>
              <a:buSzPct val="136866"/>
              <a:buFont typeface="Arial"/>
              <a:buNone/>
            </a:pPr>
            <a:r>
              <a:t/>
            </a:r>
            <a:endParaRPr b="1" sz="4822">
              <a:solidFill>
                <a:schemeClr val="dk1"/>
              </a:solidFill>
            </a:endParaRPr>
          </a:p>
        </p:txBody>
      </p:sp>
      <p:sp>
        <p:nvSpPr>
          <p:cNvPr id="257" name="Google Shape;257;g13409da1208_0_174"/>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258" name="Google Shape;258;g13409da1208_0_174"/>
          <p:cNvSpPr txBox="1"/>
          <p:nvPr>
            <p:ph type="title"/>
          </p:nvPr>
        </p:nvSpPr>
        <p:spPr>
          <a:xfrm>
            <a:off x="685499" y="1718433"/>
            <a:ext cx="22721700" cy="1527300"/>
          </a:xfrm>
          <a:prstGeom prst="rect">
            <a:avLst/>
          </a:prstGeom>
          <a:noFill/>
          <a:ln>
            <a:noFill/>
          </a:ln>
        </p:spPr>
        <p:txBody>
          <a:bodyPr anchorCtr="0" anchor="t" bIns="243775" lIns="243775" spcFirstLastPara="1" rIns="243775" wrap="square" tIns="243775">
            <a:noAutofit/>
          </a:bodyPr>
          <a:lstStyle/>
          <a:p>
            <a:pPr indent="-539750" lvl="0" marL="457200" rtl="0" algn="just">
              <a:lnSpc>
                <a:spcPct val="150000"/>
              </a:lnSpc>
              <a:spcBef>
                <a:spcPts val="0"/>
              </a:spcBef>
              <a:spcAft>
                <a:spcPts val="0"/>
              </a:spcAft>
              <a:buClr>
                <a:schemeClr val="dk1"/>
              </a:buClr>
              <a:buSzPts val="4900"/>
              <a:buChar char="●"/>
            </a:pPr>
            <a:r>
              <a:rPr lang="en-US" sz="4900">
                <a:solidFill>
                  <a:schemeClr val="dk1"/>
                </a:solidFill>
              </a:rPr>
              <a:t>How can this super cool audio streaming company make the most of all the work you have done:</a:t>
            </a:r>
            <a:endParaRPr sz="4900">
              <a:solidFill>
                <a:schemeClr val="dk1"/>
              </a:solidFill>
            </a:endParaRPr>
          </a:p>
          <a:p>
            <a:pPr indent="-539750" lvl="1" marL="914400" rtl="0" algn="just">
              <a:lnSpc>
                <a:spcPct val="150000"/>
              </a:lnSpc>
              <a:spcBef>
                <a:spcPts val="0"/>
              </a:spcBef>
              <a:spcAft>
                <a:spcPts val="0"/>
              </a:spcAft>
              <a:buClr>
                <a:schemeClr val="dk1"/>
              </a:buClr>
              <a:buSzPts val="4900"/>
              <a:buChar char="○"/>
            </a:pPr>
            <a:r>
              <a:rPr lang="en-US" sz="4900">
                <a:solidFill>
                  <a:schemeClr val="dk1"/>
                </a:solidFill>
              </a:rPr>
              <a:t>What initial patterns did you find in your EDA?</a:t>
            </a:r>
            <a:endParaRPr sz="4900">
              <a:solidFill>
                <a:schemeClr val="dk1"/>
              </a:solidFill>
            </a:endParaRPr>
          </a:p>
          <a:p>
            <a:pPr indent="-539750" lvl="1" marL="914400" rtl="0" algn="just">
              <a:lnSpc>
                <a:spcPct val="150000"/>
              </a:lnSpc>
              <a:spcBef>
                <a:spcPts val="0"/>
              </a:spcBef>
              <a:spcAft>
                <a:spcPts val="0"/>
              </a:spcAft>
              <a:buClr>
                <a:schemeClr val="dk1"/>
              </a:buClr>
              <a:buSzPts val="4900"/>
              <a:buChar char="○"/>
            </a:pPr>
            <a:r>
              <a:rPr lang="en-US" sz="4900">
                <a:solidFill>
                  <a:schemeClr val="dk1"/>
                </a:solidFill>
              </a:rPr>
              <a:t>What data did you think was most useful in helping them solve their problem?</a:t>
            </a:r>
            <a:endParaRPr sz="4900">
              <a:solidFill>
                <a:schemeClr val="dk1"/>
              </a:solidFill>
            </a:endParaRPr>
          </a:p>
          <a:p>
            <a:pPr indent="-539750" lvl="1" marL="914400" rtl="0" algn="just">
              <a:lnSpc>
                <a:spcPct val="150000"/>
              </a:lnSpc>
              <a:spcBef>
                <a:spcPts val="0"/>
              </a:spcBef>
              <a:spcAft>
                <a:spcPts val="0"/>
              </a:spcAft>
              <a:buClr>
                <a:schemeClr val="dk1"/>
              </a:buClr>
              <a:buSzPts val="4900"/>
              <a:buChar char="○"/>
            </a:pPr>
            <a:r>
              <a:rPr lang="en-US" sz="4900">
                <a:solidFill>
                  <a:schemeClr val="dk1"/>
                </a:solidFill>
              </a:rPr>
              <a:t>Can your machine learning </a:t>
            </a:r>
            <a:r>
              <a:rPr lang="en-US" sz="4900">
                <a:solidFill>
                  <a:schemeClr val="dk1"/>
                </a:solidFill>
              </a:rPr>
              <a:t>model</a:t>
            </a:r>
            <a:r>
              <a:rPr lang="en-US" sz="4900">
                <a:solidFill>
                  <a:schemeClr val="dk1"/>
                </a:solidFill>
              </a:rPr>
              <a:t> help them predict the genre of music on unlabelled data in the future, or is that an impossible task? Or is the machine learning model only able to predict certain </a:t>
            </a:r>
            <a:r>
              <a:rPr lang="en-US" sz="4900">
                <a:solidFill>
                  <a:schemeClr val="dk1"/>
                </a:solidFill>
              </a:rPr>
              <a:t>genres over another? Share the pros and cons of your “best model”.</a:t>
            </a:r>
            <a:endParaRPr sz="4900">
              <a:solidFill>
                <a:schemeClr val="dk1"/>
              </a:solidFill>
            </a:endParaRPr>
          </a:p>
          <a:p>
            <a:pPr indent="-539750" lvl="1" marL="914400" rtl="0" algn="just">
              <a:lnSpc>
                <a:spcPct val="150000"/>
              </a:lnSpc>
              <a:spcBef>
                <a:spcPts val="0"/>
              </a:spcBef>
              <a:spcAft>
                <a:spcPts val="0"/>
              </a:spcAft>
              <a:buClr>
                <a:schemeClr val="dk1"/>
              </a:buClr>
              <a:buSzPts val="4900"/>
              <a:buChar char="○"/>
            </a:pPr>
            <a:r>
              <a:rPr lang="en-US" sz="4900">
                <a:solidFill>
                  <a:schemeClr val="dk1"/>
                </a:solidFill>
              </a:rPr>
              <a:t>What features would you say are </a:t>
            </a:r>
            <a:r>
              <a:rPr lang="en-US" sz="4900">
                <a:solidFill>
                  <a:schemeClr val="dk1"/>
                </a:solidFill>
              </a:rPr>
              <a:t>the most </a:t>
            </a:r>
            <a:r>
              <a:rPr lang="en-US" sz="4900">
                <a:solidFill>
                  <a:schemeClr val="dk1"/>
                </a:solidFill>
              </a:rPr>
              <a:t>important in classifying music into a genre?</a:t>
            </a:r>
            <a:endParaRPr sz="4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sp>
        <p:nvSpPr>
          <p:cNvPr id="263" name="Google Shape;263;g10ae14d31fc_0_11"/>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Questions???</a:t>
            </a:r>
            <a:endParaRPr/>
          </a:p>
        </p:txBody>
      </p:sp>
      <p:sp>
        <p:nvSpPr>
          <p:cNvPr id="264" name="Google Shape;264;g10ae14d31fc_0_11"/>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8" name="Shape 268"/>
        <p:cNvGrpSpPr/>
        <p:nvPr/>
      </p:nvGrpSpPr>
      <p:grpSpPr>
        <a:xfrm>
          <a:off x="0" y="0"/>
          <a:ext cx="0" cy="0"/>
          <a:chOff x="0" y="0"/>
          <a:chExt cx="0" cy="0"/>
        </a:xfrm>
      </p:grpSpPr>
      <p:sp>
        <p:nvSpPr>
          <p:cNvPr id="269" name="Google Shape;269;g13425252620_0_8"/>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THE DATA</a:t>
            </a:r>
            <a:endParaRPr/>
          </a:p>
        </p:txBody>
      </p:sp>
      <p:sp>
        <p:nvSpPr>
          <p:cNvPr id="270" name="Google Shape;270;g13425252620_0_8"/>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3409da1208_0_191"/>
          <p:cNvSpPr txBox="1"/>
          <p:nvPr>
            <p:ph type="title"/>
          </p:nvPr>
        </p:nvSpPr>
        <p:spPr>
          <a:xfrm>
            <a:off x="574237" y="896162"/>
            <a:ext cx="22722000" cy="1527300"/>
          </a:xfrm>
          <a:prstGeom prst="rect">
            <a:avLst/>
          </a:prstGeom>
          <a:noFill/>
          <a:ln>
            <a:noFill/>
          </a:ln>
        </p:spPr>
        <p:txBody>
          <a:bodyPr anchorCtr="0" anchor="t" bIns="243800" lIns="243800" spcFirstLastPara="1" rIns="243800" wrap="square" tIns="243800">
            <a:noAutofit/>
          </a:bodyPr>
          <a:lstStyle/>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rPr b="1" lang="en-US">
                <a:solidFill>
                  <a:srgbClr val="0B5394"/>
                </a:solidFill>
              </a:rPr>
              <a:t>Please download the data. </a:t>
            </a:r>
            <a:endParaRPr b="1">
              <a:solidFill>
                <a:srgbClr val="0B5394"/>
              </a:solidFill>
            </a:endParaRPr>
          </a:p>
          <a:p>
            <a:pPr indent="0" lvl="0" marL="0" rtl="0" algn="ctr">
              <a:lnSpc>
                <a:spcPct val="100000"/>
              </a:lnSpc>
              <a:spcBef>
                <a:spcPts val="0"/>
              </a:spcBef>
              <a:spcAft>
                <a:spcPts val="0"/>
              </a:spcAft>
              <a:buSzPts val="1400"/>
              <a:buNone/>
            </a:pPr>
            <a:r>
              <a:rPr b="1" lang="en-US">
                <a:solidFill>
                  <a:srgbClr val="0B5394"/>
                </a:solidFill>
              </a:rPr>
              <a:t>I will save this in our Google Drive!!</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rPr b="1" lang="en-US">
                <a:solidFill>
                  <a:srgbClr val="0B5394"/>
                </a:solidFill>
              </a:rPr>
              <a:t>Data Dictionary:</a:t>
            </a:r>
            <a:endParaRPr b="1">
              <a:solidFill>
                <a:srgbClr val="0B5394"/>
              </a:solidFill>
            </a:endParaRPr>
          </a:p>
          <a:p>
            <a:pPr indent="0" lvl="0" marL="0" rtl="0" algn="ctr">
              <a:lnSpc>
                <a:spcPct val="100000"/>
              </a:lnSpc>
              <a:spcBef>
                <a:spcPts val="0"/>
              </a:spcBef>
              <a:spcAft>
                <a:spcPts val="0"/>
              </a:spcAft>
              <a:buSzPts val="1400"/>
              <a:buNone/>
            </a:pPr>
            <a:r>
              <a:rPr b="1" lang="en-US" u="sng">
                <a:solidFill>
                  <a:schemeClr val="hlink"/>
                </a:solidFill>
                <a:hlinkClick r:id="rId3"/>
              </a:rPr>
              <a:t>https://docs.google.com/spreadsheets/d/11o0En1bFxQD5BpPdRfU_wMPAFvCVTvtCch5hvZDwREM/edit?usp=sharing</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a:p>
            <a:pPr indent="0" lvl="0" marL="0" rtl="0" algn="ctr">
              <a:lnSpc>
                <a:spcPct val="100000"/>
              </a:lnSpc>
              <a:spcBef>
                <a:spcPts val="0"/>
              </a:spcBef>
              <a:spcAft>
                <a:spcPts val="0"/>
              </a:spcAft>
              <a:buSzPts val="1400"/>
              <a:buNone/>
            </a:pPr>
            <a:r>
              <a:t/>
            </a:r>
            <a:endParaRPr b="1">
              <a:solidFill>
                <a:srgbClr val="0B539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 name="Shape 279"/>
        <p:cNvGrpSpPr/>
        <p:nvPr/>
      </p:nvGrpSpPr>
      <p:grpSpPr>
        <a:xfrm>
          <a:off x="0" y="0"/>
          <a:ext cx="0" cy="0"/>
          <a:chOff x="0" y="0"/>
          <a:chExt cx="0" cy="0"/>
        </a:xfrm>
      </p:grpSpPr>
      <p:sp>
        <p:nvSpPr>
          <p:cNvPr id="280" name="Google Shape;280;g10ea9b8fc02_0_61"/>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GOOD LUCK =)</a:t>
            </a:r>
            <a:endParaRPr/>
          </a:p>
        </p:txBody>
      </p:sp>
      <p:sp>
        <p:nvSpPr>
          <p:cNvPr id="281" name="Google Shape;281;g10ea9b8fc02_0_61"/>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descr="Google Shape;65;p15" id="153" name="Google Shape;153;gf99f6e64fa_0_13"/>
          <p:cNvSpPr txBox="1"/>
          <p:nvPr>
            <p:ph type="title"/>
          </p:nvPr>
        </p:nvSpPr>
        <p:spPr>
          <a:xfrm>
            <a:off x="825500" y="508475"/>
            <a:ext cx="21435600" cy="1527300"/>
          </a:xfrm>
          <a:prstGeom prst="rect">
            <a:avLst/>
          </a:prstGeom>
          <a:noFill/>
          <a:ln>
            <a:noFill/>
          </a:ln>
        </p:spPr>
        <p:txBody>
          <a:bodyPr anchorCtr="0" anchor="t" bIns="243800" lIns="243800" spcFirstLastPara="1" rIns="243800" wrap="square" tIns="243800">
            <a:noAutofit/>
          </a:bodyPr>
          <a:lstStyle/>
          <a:p>
            <a:pPr indent="0" lvl="0" marL="0" rtl="0" algn="l">
              <a:lnSpc>
                <a:spcPct val="100000"/>
              </a:lnSpc>
              <a:spcBef>
                <a:spcPts val="0"/>
              </a:spcBef>
              <a:spcAft>
                <a:spcPts val="0"/>
              </a:spcAft>
              <a:buClr>
                <a:srgbClr val="0B5394"/>
              </a:buClr>
              <a:buSzPts val="6600"/>
              <a:buFont typeface="Arial"/>
              <a:buNone/>
            </a:pPr>
            <a:r>
              <a:rPr b="1" lang="en-US" sz="7044">
                <a:solidFill>
                  <a:srgbClr val="0B5394"/>
                </a:solidFill>
              </a:rPr>
              <a:t>Reminder: Supervised </a:t>
            </a:r>
            <a:r>
              <a:rPr b="1" i="0" lang="en-US" sz="6600" u="none">
                <a:solidFill>
                  <a:srgbClr val="0B5394"/>
                </a:solidFill>
                <a:latin typeface="Arial"/>
                <a:ea typeface="Arial"/>
                <a:cs typeface="Arial"/>
                <a:sym typeface="Arial"/>
              </a:rPr>
              <a:t>Machine L</a:t>
            </a:r>
            <a:r>
              <a:rPr b="1" lang="en-US">
                <a:solidFill>
                  <a:srgbClr val="0B5394"/>
                </a:solidFill>
              </a:rPr>
              <a:t>earning</a:t>
            </a:r>
            <a:r>
              <a:rPr b="1" i="0" lang="en-US" sz="6600" u="none">
                <a:solidFill>
                  <a:srgbClr val="0B5394"/>
                </a:solidFill>
                <a:latin typeface="Arial"/>
                <a:ea typeface="Arial"/>
                <a:cs typeface="Arial"/>
                <a:sym typeface="Arial"/>
              </a:rPr>
              <a:t> Workflow</a:t>
            </a:r>
            <a:endParaRPr/>
          </a:p>
        </p:txBody>
      </p:sp>
      <p:grpSp>
        <p:nvGrpSpPr>
          <p:cNvPr id="154" name="Google Shape;154;gf99f6e64fa_0_13"/>
          <p:cNvGrpSpPr/>
          <p:nvPr/>
        </p:nvGrpSpPr>
        <p:grpSpPr>
          <a:xfrm>
            <a:off x="4699000" y="2573337"/>
            <a:ext cx="11685331" cy="1243003"/>
            <a:chOff x="0" y="0"/>
            <a:chExt cx="11686500" cy="1243500"/>
          </a:xfrm>
        </p:grpSpPr>
        <p:sp>
          <p:nvSpPr>
            <p:cNvPr id="155" name="Google Shape;155;gf99f6e64fa_0_13"/>
            <p:cNvSpPr txBox="1"/>
            <p:nvPr/>
          </p:nvSpPr>
          <p:spPr>
            <a:xfrm>
              <a:off x="0" y="0"/>
              <a:ext cx="11686500" cy="12435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56" name="Google Shape;156;gf99f6e64fa_0_13"/>
            <p:cNvSpPr txBox="1"/>
            <p:nvPr/>
          </p:nvSpPr>
          <p:spPr>
            <a:xfrm>
              <a:off x="0" y="141824"/>
              <a:ext cx="11686500" cy="10608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Data extraction</a:t>
              </a:r>
              <a:endParaRPr b="0" i="0" sz="1400" u="none" cap="none" strike="noStrike">
                <a:solidFill>
                  <a:srgbClr val="000000"/>
                </a:solidFill>
                <a:latin typeface="Arial"/>
                <a:ea typeface="Arial"/>
                <a:cs typeface="Arial"/>
                <a:sym typeface="Arial"/>
              </a:endParaRPr>
            </a:p>
          </p:txBody>
        </p:sp>
      </p:grpSp>
      <p:grpSp>
        <p:nvGrpSpPr>
          <p:cNvPr id="157" name="Google Shape;157;gf99f6e64fa_0_13"/>
          <p:cNvGrpSpPr/>
          <p:nvPr/>
        </p:nvGrpSpPr>
        <p:grpSpPr>
          <a:xfrm>
            <a:off x="4699000" y="4353912"/>
            <a:ext cx="11685331" cy="1244495"/>
            <a:chOff x="0" y="0"/>
            <a:chExt cx="11686500" cy="1243500"/>
          </a:xfrm>
        </p:grpSpPr>
        <p:sp>
          <p:nvSpPr>
            <p:cNvPr id="158" name="Google Shape;158;gf99f6e64fa_0_13"/>
            <p:cNvSpPr txBox="1"/>
            <p:nvPr/>
          </p:nvSpPr>
          <p:spPr>
            <a:xfrm>
              <a:off x="0" y="0"/>
              <a:ext cx="11686500" cy="12435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59" name="Google Shape;159;gf99f6e64fa_0_13"/>
            <p:cNvSpPr txBox="1"/>
            <p:nvPr/>
          </p:nvSpPr>
          <p:spPr>
            <a:xfrm>
              <a:off x="0" y="37266"/>
              <a:ext cx="11686500" cy="11901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Exploratory Data Analysis (EDA)</a:t>
              </a:r>
              <a:endParaRPr b="0" i="0" sz="1400" u="none" cap="none" strike="noStrike">
                <a:solidFill>
                  <a:srgbClr val="000000"/>
                </a:solidFill>
                <a:latin typeface="Arial"/>
                <a:ea typeface="Arial"/>
                <a:cs typeface="Arial"/>
                <a:sym typeface="Arial"/>
              </a:endParaRPr>
            </a:p>
          </p:txBody>
        </p:sp>
      </p:grpSp>
      <p:grpSp>
        <p:nvGrpSpPr>
          <p:cNvPr id="160" name="Google Shape;160;gf99f6e64fa_0_13"/>
          <p:cNvGrpSpPr/>
          <p:nvPr/>
        </p:nvGrpSpPr>
        <p:grpSpPr>
          <a:xfrm>
            <a:off x="4699000" y="7745674"/>
            <a:ext cx="11685331" cy="1307533"/>
            <a:chOff x="0" y="0"/>
            <a:chExt cx="11686500" cy="1308056"/>
          </a:xfrm>
        </p:grpSpPr>
        <p:sp>
          <p:nvSpPr>
            <p:cNvPr id="161" name="Google Shape;161;gf99f6e64fa_0_13"/>
            <p:cNvSpPr txBox="1"/>
            <p:nvPr/>
          </p:nvSpPr>
          <p:spPr>
            <a:xfrm>
              <a:off x="0" y="0"/>
              <a:ext cx="11686500" cy="12405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62" name="Google Shape;162;gf99f6e64fa_0_13"/>
            <p:cNvSpPr txBox="1"/>
            <p:nvPr/>
          </p:nvSpPr>
          <p:spPr>
            <a:xfrm>
              <a:off x="0" y="79856"/>
              <a:ext cx="11686500" cy="12282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Feature engineering</a:t>
              </a:r>
              <a:endParaRPr b="0" i="0" sz="1400" u="none" cap="none" strike="noStrike">
                <a:solidFill>
                  <a:srgbClr val="000000"/>
                </a:solidFill>
                <a:latin typeface="Arial"/>
                <a:ea typeface="Arial"/>
                <a:cs typeface="Arial"/>
                <a:sym typeface="Arial"/>
              </a:endParaRPr>
            </a:p>
          </p:txBody>
        </p:sp>
      </p:grpSp>
      <p:grpSp>
        <p:nvGrpSpPr>
          <p:cNvPr id="163" name="Google Shape;163;gf99f6e64fa_0_13"/>
          <p:cNvGrpSpPr/>
          <p:nvPr/>
        </p:nvGrpSpPr>
        <p:grpSpPr>
          <a:xfrm>
            <a:off x="4699000" y="9455537"/>
            <a:ext cx="11685331" cy="1244495"/>
            <a:chOff x="0" y="0"/>
            <a:chExt cx="11686500" cy="1243500"/>
          </a:xfrm>
        </p:grpSpPr>
        <p:sp>
          <p:nvSpPr>
            <p:cNvPr id="164" name="Google Shape;164;gf99f6e64fa_0_13"/>
            <p:cNvSpPr txBox="1"/>
            <p:nvPr/>
          </p:nvSpPr>
          <p:spPr>
            <a:xfrm>
              <a:off x="0" y="28369"/>
              <a:ext cx="11686500" cy="12012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65" name="Google Shape;165;gf99f6e64fa_0_13"/>
            <p:cNvSpPr txBox="1"/>
            <p:nvPr/>
          </p:nvSpPr>
          <p:spPr>
            <a:xfrm>
              <a:off x="0" y="0"/>
              <a:ext cx="11686500" cy="12435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Model training</a:t>
              </a:r>
              <a:endParaRPr b="0" i="0" sz="1400" u="none" cap="none" strike="noStrike">
                <a:solidFill>
                  <a:srgbClr val="000000"/>
                </a:solidFill>
                <a:latin typeface="Arial"/>
                <a:ea typeface="Arial"/>
                <a:cs typeface="Arial"/>
                <a:sym typeface="Arial"/>
              </a:endParaRPr>
            </a:p>
          </p:txBody>
        </p:sp>
      </p:grpSp>
      <p:grpSp>
        <p:nvGrpSpPr>
          <p:cNvPr id="166" name="Google Shape;166;gf99f6e64fa_0_13"/>
          <p:cNvGrpSpPr/>
          <p:nvPr/>
        </p:nvGrpSpPr>
        <p:grpSpPr>
          <a:xfrm>
            <a:off x="4699000" y="11292700"/>
            <a:ext cx="11685331" cy="1243003"/>
            <a:chOff x="0" y="0"/>
            <a:chExt cx="11686500" cy="1243500"/>
          </a:xfrm>
        </p:grpSpPr>
        <p:sp>
          <p:nvSpPr>
            <p:cNvPr id="167" name="Google Shape;167;gf99f6e64fa_0_13"/>
            <p:cNvSpPr txBox="1"/>
            <p:nvPr/>
          </p:nvSpPr>
          <p:spPr>
            <a:xfrm>
              <a:off x="0" y="51763"/>
              <a:ext cx="11686500" cy="11295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68" name="Google Shape;168;gf99f6e64fa_0_13"/>
            <p:cNvSpPr txBox="1"/>
            <p:nvPr/>
          </p:nvSpPr>
          <p:spPr>
            <a:xfrm>
              <a:off x="0" y="0"/>
              <a:ext cx="11686500" cy="12435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Performance</a:t>
              </a:r>
              <a:r>
                <a:rPr b="0" i="0" lang="en-US" sz="4800" u="none" cap="none" strike="noStrike">
                  <a:solidFill>
                    <a:srgbClr val="000000"/>
                  </a:solidFill>
                  <a:latin typeface="Arial"/>
                  <a:ea typeface="Arial"/>
                  <a:cs typeface="Arial"/>
                  <a:sym typeface="Arial"/>
                </a:rPr>
                <a:t> evaluation</a:t>
              </a:r>
              <a:endParaRPr b="0" i="0" sz="1400" u="none" cap="none" strike="noStrike">
                <a:solidFill>
                  <a:srgbClr val="000000"/>
                </a:solidFill>
                <a:latin typeface="Arial"/>
                <a:ea typeface="Arial"/>
                <a:cs typeface="Arial"/>
                <a:sym typeface="Arial"/>
              </a:endParaRPr>
            </a:p>
          </p:txBody>
        </p:sp>
      </p:grpSp>
      <p:cxnSp>
        <p:nvCxnSpPr>
          <p:cNvPr descr="Google Shape;72;p15" id="169" name="Google Shape;169;gf99f6e64fa_0_13"/>
          <p:cNvCxnSpPr/>
          <p:nvPr/>
        </p:nvCxnSpPr>
        <p:spPr>
          <a:xfrm>
            <a:off x="3948112" y="3233737"/>
            <a:ext cx="0" cy="9174300"/>
          </a:xfrm>
          <a:prstGeom prst="straightConnector1">
            <a:avLst/>
          </a:prstGeom>
          <a:noFill/>
          <a:ln cap="flat" cmpd="sng" w="63500">
            <a:solidFill>
              <a:srgbClr val="595959"/>
            </a:solidFill>
            <a:prstDash val="solid"/>
            <a:round/>
            <a:headEnd len="sm" w="sm" type="none"/>
            <a:tailEnd len="med" w="med" type="triangle"/>
          </a:ln>
        </p:spPr>
      </p:cxnSp>
      <p:grpSp>
        <p:nvGrpSpPr>
          <p:cNvPr id="170" name="Google Shape;170;gf99f6e64fa_0_13"/>
          <p:cNvGrpSpPr/>
          <p:nvPr/>
        </p:nvGrpSpPr>
        <p:grpSpPr>
          <a:xfrm>
            <a:off x="4699000" y="6098862"/>
            <a:ext cx="11685331" cy="1244495"/>
            <a:chOff x="0" y="0"/>
            <a:chExt cx="11686500" cy="1243500"/>
          </a:xfrm>
        </p:grpSpPr>
        <p:sp>
          <p:nvSpPr>
            <p:cNvPr id="171" name="Google Shape;171;gf99f6e64fa_0_13"/>
            <p:cNvSpPr txBox="1"/>
            <p:nvPr/>
          </p:nvSpPr>
          <p:spPr>
            <a:xfrm>
              <a:off x="0" y="0"/>
              <a:ext cx="11686500" cy="1243500"/>
            </a:xfrm>
            <a:prstGeom prst="rect">
              <a:avLst/>
            </a:prstGeom>
            <a:solidFill>
              <a:srgbClr val="CFE2F3"/>
            </a:solidFill>
            <a:ln cap="flat" cmpd="sng" w="25400">
              <a:solidFill>
                <a:srgbClr val="595959"/>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172" name="Google Shape;172;gf99f6e64fa_0_13"/>
            <p:cNvSpPr txBox="1"/>
            <p:nvPr/>
          </p:nvSpPr>
          <p:spPr>
            <a:xfrm>
              <a:off x="0" y="26712"/>
              <a:ext cx="11686500" cy="11901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Data cleaning </a:t>
              </a:r>
              <a:endParaRPr b="0" i="0" sz="1400" u="none" cap="none" strike="noStrike">
                <a:solidFill>
                  <a:srgbClr val="000000"/>
                </a:solidFill>
                <a:latin typeface="Arial"/>
                <a:ea typeface="Arial"/>
                <a:cs typeface="Arial"/>
                <a:sym typeface="Arial"/>
              </a:endParaRPr>
            </a:p>
          </p:txBody>
        </p:sp>
      </p:grpSp>
      <p:sp>
        <p:nvSpPr>
          <p:cNvPr id="173" name="Google Shape;173;gf99f6e64fa_0_13"/>
          <p:cNvSpPr txBox="1"/>
          <p:nvPr/>
        </p:nvSpPr>
        <p:spPr>
          <a:xfrm>
            <a:off x="23371175" y="12523787"/>
            <a:ext cx="684300" cy="892800"/>
          </a:xfrm>
          <a:prstGeom prst="rect">
            <a:avLst/>
          </a:prstGeom>
          <a:noFill/>
          <a:ln>
            <a:noFill/>
          </a:ln>
        </p:spPr>
        <p:txBody>
          <a:bodyPr anchorCtr="0" anchor="ctr" bIns="243800" lIns="243800" spcFirstLastPara="1" rIns="243800" wrap="square" tIns="243800">
            <a:spAutoFit/>
          </a:bodyPr>
          <a:lstStyle/>
          <a:p>
            <a:pPr indent="0" lvl="0" marL="0" marR="0" rtl="0" algn="r">
              <a:lnSpc>
                <a:spcPct val="100000"/>
              </a:lnSpc>
              <a:spcBef>
                <a:spcPts val="0"/>
              </a:spcBef>
              <a:spcAft>
                <a:spcPts val="0"/>
              </a:spcAft>
              <a:buClr>
                <a:srgbClr val="595959"/>
              </a:buClr>
              <a:buSzPts val="2600"/>
              <a:buFont typeface="Arial"/>
              <a:buNone/>
            </a:pPr>
            <a:fld id="{00000000-1234-1234-1234-123412341234}" type="slidenum">
              <a:rPr b="0" i="0" lang="en-US" sz="26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g13409da1208_0_180"/>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Rules</a:t>
            </a:r>
            <a:endParaRPr/>
          </a:p>
        </p:txBody>
      </p:sp>
      <p:sp>
        <p:nvSpPr>
          <p:cNvPr id="179" name="Google Shape;179;g13409da1208_0_180"/>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3409da1208_0_185"/>
          <p:cNvSpPr txBox="1"/>
          <p:nvPr>
            <p:ph idx="4294967295" type="sldNum"/>
          </p:nvPr>
        </p:nvSpPr>
        <p:spPr>
          <a:xfrm>
            <a:off x="23188838" y="12524796"/>
            <a:ext cx="867600" cy="892500"/>
          </a:xfrm>
          <a:prstGeom prst="rect">
            <a:avLst/>
          </a:prstGeom>
          <a:noFill/>
          <a:ln>
            <a:noFill/>
          </a:ln>
        </p:spPr>
        <p:txBody>
          <a:bodyPr anchorCtr="0" anchor="ctr" bIns="243775" lIns="243775" spcFirstLastPara="1" rIns="243775" wrap="square" tIns="243775">
            <a:spAutoFit/>
          </a:bodyPr>
          <a:lstStyle/>
          <a:p>
            <a:pPr indent="0" lvl="0" marL="0" rtl="0" algn="r">
              <a:lnSpc>
                <a:spcPct val="100000"/>
              </a:lnSpc>
              <a:spcBef>
                <a:spcPts val="0"/>
              </a:spcBef>
              <a:spcAft>
                <a:spcPts val="0"/>
              </a:spcAft>
              <a:buClr>
                <a:srgbClr val="585858"/>
              </a:buClr>
              <a:buSzPts val="2600"/>
              <a:buFont typeface="Arial"/>
              <a:buNone/>
            </a:pPr>
            <a:fld id="{00000000-1234-1234-1234-123412341234}" type="slidenum">
              <a:rPr lang="en-US" sz="2600">
                <a:solidFill>
                  <a:srgbClr val="585858"/>
                </a:solidFill>
              </a:rPr>
              <a:t>‹#›</a:t>
            </a:fld>
            <a:endParaRPr/>
          </a:p>
        </p:txBody>
      </p:sp>
      <p:sp>
        <p:nvSpPr>
          <p:cNvPr id="185" name="Google Shape;185;g13409da1208_0_185"/>
          <p:cNvSpPr txBox="1"/>
          <p:nvPr>
            <p:ph type="title"/>
          </p:nvPr>
        </p:nvSpPr>
        <p:spPr>
          <a:xfrm>
            <a:off x="612299" y="1352683"/>
            <a:ext cx="22721700" cy="1527300"/>
          </a:xfrm>
          <a:prstGeom prst="rect">
            <a:avLst/>
          </a:prstGeom>
          <a:noFill/>
          <a:ln>
            <a:noFill/>
          </a:ln>
        </p:spPr>
        <p:txBody>
          <a:bodyPr anchorCtr="0" anchor="t" bIns="243775" lIns="243775" spcFirstLastPara="1" rIns="243775" wrap="square" tIns="243775">
            <a:noAutofit/>
          </a:bodyPr>
          <a:lstStyle/>
          <a:p>
            <a:pPr indent="-444500" lvl="0" marL="457200" marR="0" rtl="0" algn="l">
              <a:lnSpc>
                <a:spcPct val="150000"/>
              </a:lnSpc>
              <a:spcBef>
                <a:spcPts val="0"/>
              </a:spcBef>
              <a:spcAft>
                <a:spcPts val="0"/>
              </a:spcAft>
              <a:buClr>
                <a:schemeClr val="dk1"/>
              </a:buClr>
              <a:buSzPts val="3400"/>
              <a:buChar char="●"/>
            </a:pPr>
            <a:r>
              <a:rPr lang="en-US" sz="3600">
                <a:solidFill>
                  <a:schemeClr val="dk1"/>
                </a:solidFill>
              </a:rPr>
              <a:t>This is a group project based exam, and everyone from the team should be equally involved! </a:t>
            </a:r>
            <a:r>
              <a:rPr b="1" lang="en-US" sz="3600">
                <a:solidFill>
                  <a:schemeClr val="dk1"/>
                </a:solidFill>
              </a:rPr>
              <a:t>Please let me know if anyone is not participating via email.  </a:t>
            </a:r>
            <a:endParaRPr b="1"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Be creative with the Exploratory Data Analysis (EDA) and Feature Engineering.. Machine learning is fun.</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Do not simply copy and paste code - explain why you are carrying out the steps. For e.g. import only relevant libraries for machine learning algorithms you will be using, do relevant feature engineering.</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Comment your code and use variable names that make sense.</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Try at least two different algorithms, and evaluate each algorithm separately. Select the best performing model to make future predictions with.</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You can ask me any questions about the project during “office hours”, please take advantage of that.</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The exam will be based on your notebook - include comments and markdowns summarising each step of the ML workflow. As long as your notebooks are neat, easy to read, that is more than enough. Summarise all your work, assumptions and findings along the way. If you have time, you could add a README.md that summarises all your work.</a:t>
            </a:r>
            <a:endParaRPr sz="3600">
              <a:solidFill>
                <a:schemeClr val="dk1"/>
              </a:solidFill>
            </a:endParaRPr>
          </a:p>
          <a:p>
            <a:pPr indent="-457200" lvl="0" marL="457200" marR="0" rtl="0" algn="l">
              <a:lnSpc>
                <a:spcPct val="150000"/>
              </a:lnSpc>
              <a:spcBef>
                <a:spcPts val="0"/>
              </a:spcBef>
              <a:spcAft>
                <a:spcPts val="0"/>
              </a:spcAft>
              <a:buClr>
                <a:schemeClr val="dk1"/>
              </a:buClr>
              <a:buSzPts val="3600"/>
              <a:buChar char="●"/>
            </a:pPr>
            <a:r>
              <a:rPr lang="en-US" sz="3600">
                <a:solidFill>
                  <a:schemeClr val="dk1"/>
                </a:solidFill>
              </a:rPr>
              <a:t>You need to email me by </a:t>
            </a:r>
            <a:r>
              <a:rPr b="1" lang="en-US" sz="3600">
                <a:solidFill>
                  <a:schemeClr val="dk1"/>
                </a:solidFill>
              </a:rPr>
              <a:t>midnight on Wednesday</a:t>
            </a:r>
            <a:r>
              <a:rPr lang="en-US" sz="3600">
                <a:solidFill>
                  <a:schemeClr val="dk1"/>
                </a:solidFill>
              </a:rPr>
              <a:t> (let me </a:t>
            </a:r>
            <a:r>
              <a:rPr lang="en-US" sz="3600">
                <a:solidFill>
                  <a:schemeClr val="dk1"/>
                </a:solidFill>
              </a:rPr>
              <a:t>know</a:t>
            </a:r>
            <a:r>
              <a:rPr lang="en-US" sz="3600">
                <a:solidFill>
                  <a:schemeClr val="dk1"/>
                </a:solidFill>
              </a:rPr>
              <a:t> if you need more time). Please send in the format of a folder so I can run on my machine.</a:t>
            </a:r>
            <a:endParaRPr sz="3600">
              <a:solidFill>
                <a:schemeClr val="dk1"/>
              </a:solidFill>
            </a:endParaRPr>
          </a:p>
        </p:txBody>
      </p:sp>
      <p:sp>
        <p:nvSpPr>
          <p:cNvPr id="186" name="Google Shape;186;g13409da1208_0_185"/>
          <p:cNvSpPr txBox="1"/>
          <p:nvPr>
            <p:ph type="title"/>
          </p:nvPr>
        </p:nvSpPr>
        <p:spPr>
          <a:xfrm>
            <a:off x="612299" y="92658"/>
            <a:ext cx="22721700" cy="1527300"/>
          </a:xfrm>
          <a:prstGeom prst="rect">
            <a:avLst/>
          </a:prstGeom>
          <a:noFill/>
          <a:ln>
            <a:noFill/>
          </a:ln>
        </p:spPr>
        <p:txBody>
          <a:bodyPr anchorCtr="0" anchor="t" bIns="243775" lIns="243775" spcFirstLastPara="1" rIns="243775" wrap="square" tIns="243775">
            <a:normAutofit/>
          </a:bodyPr>
          <a:lstStyle/>
          <a:p>
            <a:pPr indent="0" lvl="0" marL="0" marR="0" rtl="0" algn="l">
              <a:lnSpc>
                <a:spcPct val="100000"/>
              </a:lnSpc>
              <a:spcBef>
                <a:spcPts val="0"/>
              </a:spcBef>
              <a:spcAft>
                <a:spcPts val="0"/>
              </a:spcAft>
              <a:buClr>
                <a:srgbClr val="0B5394"/>
              </a:buClr>
              <a:buSzPts val="6600"/>
              <a:buFont typeface="Arial"/>
              <a:buNone/>
            </a:pPr>
            <a:r>
              <a:rPr b="1" lang="en-US">
                <a:solidFill>
                  <a:srgbClr val="0B5394"/>
                </a:solidFill>
              </a:rPr>
              <a:t>Rules</a:t>
            </a:r>
            <a:endParaRPr b="1" sz="4822">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 name="Shape 190"/>
        <p:cNvGrpSpPr/>
        <p:nvPr/>
      </p:nvGrpSpPr>
      <p:grpSpPr>
        <a:xfrm>
          <a:off x="0" y="0"/>
          <a:ext cx="0" cy="0"/>
          <a:chOff x="0" y="0"/>
          <a:chExt cx="0" cy="0"/>
        </a:xfrm>
      </p:grpSpPr>
      <p:sp>
        <p:nvSpPr>
          <p:cNvPr id="191" name="Google Shape;191;g13425252620_0_2"/>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Wednesday we will meet online so you can focus on the project.</a:t>
            </a:r>
            <a:endParaRPr b="1" sz="6500">
              <a:solidFill>
                <a:srgbClr val="0B5394"/>
              </a:solidFill>
            </a:endParaRPr>
          </a:p>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 I will be online from 9.30 AM. </a:t>
            </a:r>
            <a:endParaRPr b="1" sz="6500">
              <a:solidFill>
                <a:srgbClr val="0B5394"/>
              </a:solidFill>
            </a:endParaRPr>
          </a:p>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What times would y’all like to meet?</a:t>
            </a:r>
            <a:endParaRPr b="1" sz="6500">
              <a:solidFill>
                <a:srgbClr val="0B5394"/>
              </a:solidFill>
            </a:endParaRPr>
          </a:p>
          <a:p>
            <a:pPr indent="0" lvl="0" marL="0" rtl="0" algn="ctr">
              <a:lnSpc>
                <a:spcPct val="100000"/>
              </a:lnSpc>
              <a:spcBef>
                <a:spcPts val="0"/>
              </a:spcBef>
              <a:spcAft>
                <a:spcPts val="0"/>
              </a:spcAft>
              <a:buClr>
                <a:srgbClr val="0B5394"/>
              </a:buClr>
              <a:buSzPts val="6500"/>
              <a:buFont typeface="Arial"/>
              <a:buNone/>
            </a:pPr>
            <a:r>
              <a:rPr lang="en-US" sz="6000" u="sng">
                <a:solidFill>
                  <a:srgbClr val="1155CC"/>
                </a:solidFill>
                <a:highlight>
                  <a:srgbClr val="FFFFFF"/>
                </a:highlight>
                <a:hlinkClick r:id="rId3">
                  <a:extLst>
                    <a:ext uri="{A12FA001-AC4F-418D-AE19-62706E023703}">
                      <ahyp:hlinkClr val="tx"/>
                    </a:ext>
                  </a:extLst>
                </a:hlinkClick>
              </a:rPr>
              <a:t>https://h-ka-de.zoom.us/j/95315083941</a:t>
            </a:r>
            <a:endParaRPr b="1" sz="6000">
              <a:solidFill>
                <a:srgbClr val="0B5394"/>
              </a:solidFill>
            </a:endParaRPr>
          </a:p>
          <a:p>
            <a:pPr indent="0" lvl="0" marL="0" rtl="0" algn="ctr">
              <a:lnSpc>
                <a:spcPct val="100000"/>
              </a:lnSpc>
              <a:spcBef>
                <a:spcPts val="0"/>
              </a:spcBef>
              <a:spcAft>
                <a:spcPts val="0"/>
              </a:spcAft>
              <a:buClr>
                <a:srgbClr val="0B5394"/>
              </a:buClr>
              <a:buSzPts val="6500"/>
              <a:buFont typeface="Arial"/>
              <a:buNone/>
            </a:pPr>
            <a:r>
              <a:t/>
            </a:r>
            <a:endParaRPr b="1" sz="6500">
              <a:solidFill>
                <a:srgbClr val="0B5394"/>
              </a:solidFill>
            </a:endParaRPr>
          </a:p>
        </p:txBody>
      </p:sp>
      <p:sp>
        <p:nvSpPr>
          <p:cNvPr id="192" name="Google Shape;192;g13425252620_0_2"/>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6" name="Shape 196"/>
        <p:cNvGrpSpPr/>
        <p:nvPr/>
      </p:nvGrpSpPr>
      <p:grpSpPr>
        <a:xfrm>
          <a:off x="0" y="0"/>
          <a:ext cx="0" cy="0"/>
          <a:chOff x="0" y="0"/>
          <a:chExt cx="0" cy="0"/>
        </a:xfrm>
      </p:grpSpPr>
      <p:sp>
        <p:nvSpPr>
          <p:cNvPr id="197" name="Google Shape;197;g10ae14d31fc_0_0"/>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The Exam!!!!</a:t>
            </a:r>
            <a:endParaRPr b="1" sz="6500">
              <a:solidFill>
                <a:srgbClr val="0B5394"/>
              </a:solidFill>
            </a:endParaRPr>
          </a:p>
        </p:txBody>
      </p:sp>
      <p:sp>
        <p:nvSpPr>
          <p:cNvPr id="198" name="Google Shape;198;g10ae14d31fc_0_0"/>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ea9b8fc02_0_75"/>
          <p:cNvSpPr txBox="1"/>
          <p:nvPr>
            <p:ph type="title"/>
          </p:nvPr>
        </p:nvSpPr>
        <p:spPr>
          <a:xfrm>
            <a:off x="830262" y="346612"/>
            <a:ext cx="22722000" cy="1527300"/>
          </a:xfrm>
          <a:prstGeom prst="rect">
            <a:avLst/>
          </a:prstGeom>
          <a:noFill/>
          <a:ln>
            <a:noFill/>
          </a:ln>
        </p:spPr>
        <p:txBody>
          <a:bodyPr anchorCtr="0" anchor="t" bIns="243800" lIns="243800" spcFirstLastPara="1" rIns="243800" wrap="square" tIns="243800">
            <a:noAutofit/>
          </a:bodyPr>
          <a:lstStyle/>
          <a:p>
            <a:pPr indent="0" lvl="0" marL="0" rtl="0" algn="l">
              <a:lnSpc>
                <a:spcPct val="100000"/>
              </a:lnSpc>
              <a:spcBef>
                <a:spcPts val="0"/>
              </a:spcBef>
              <a:spcAft>
                <a:spcPts val="0"/>
              </a:spcAft>
              <a:buClr>
                <a:srgbClr val="0B5394"/>
              </a:buClr>
              <a:buSzPts val="6600"/>
              <a:buFont typeface="Arial"/>
              <a:buNone/>
            </a:pPr>
            <a:r>
              <a:rPr b="1" lang="en-US">
                <a:solidFill>
                  <a:srgbClr val="0B5394"/>
                </a:solidFill>
              </a:rPr>
              <a:t>The Project: Music Genre Classification</a:t>
            </a:r>
            <a:endParaRPr b="1" sz="4822">
              <a:solidFill>
                <a:schemeClr val="dk1"/>
              </a:solidFill>
            </a:endParaRPr>
          </a:p>
          <a:p>
            <a:pPr indent="0" lvl="0" marL="0" rtl="0" algn="l">
              <a:lnSpc>
                <a:spcPct val="100000"/>
              </a:lnSpc>
              <a:spcBef>
                <a:spcPts val="0"/>
              </a:spcBef>
              <a:spcAft>
                <a:spcPts val="0"/>
              </a:spcAft>
              <a:buSzPts val="1400"/>
              <a:buNone/>
            </a:pPr>
            <a:r>
              <a:t/>
            </a:r>
            <a:endParaRPr/>
          </a:p>
        </p:txBody>
      </p:sp>
      <p:sp>
        <p:nvSpPr>
          <p:cNvPr id="204" name="Google Shape;204;g10ea9b8fc02_0_75"/>
          <p:cNvSpPr txBox="1"/>
          <p:nvPr>
            <p:ph idx="1" type="body"/>
          </p:nvPr>
        </p:nvSpPr>
        <p:spPr>
          <a:xfrm>
            <a:off x="830262" y="1703962"/>
            <a:ext cx="22722000" cy="9110700"/>
          </a:xfrm>
          <a:prstGeom prst="rect">
            <a:avLst/>
          </a:prstGeom>
          <a:noFill/>
          <a:ln>
            <a:noFill/>
          </a:ln>
        </p:spPr>
        <p:txBody>
          <a:bodyPr anchorCtr="0" anchor="t" bIns="243800" lIns="243800" spcFirstLastPara="1" rIns="243800" wrap="square" tIns="243800">
            <a:noAutofit/>
          </a:bodyPr>
          <a:lstStyle/>
          <a:p>
            <a:pPr indent="-431800" lvl="0" marL="457200" rtl="0" algn="just">
              <a:lnSpc>
                <a:spcPct val="115000"/>
              </a:lnSpc>
              <a:spcBef>
                <a:spcPts val="0"/>
              </a:spcBef>
              <a:spcAft>
                <a:spcPts val="0"/>
              </a:spcAft>
              <a:buClr>
                <a:schemeClr val="dk1"/>
              </a:buClr>
              <a:buSzPts val="4500"/>
              <a:buChar char="●"/>
            </a:pPr>
            <a:r>
              <a:rPr lang="en-US" sz="4500">
                <a:solidFill>
                  <a:schemeClr val="dk1"/>
                </a:solidFill>
              </a:rPr>
              <a:t>You work for a really cool audio streaming company, who want </a:t>
            </a:r>
            <a:r>
              <a:rPr b="1" lang="en-US" sz="4500">
                <a:solidFill>
                  <a:schemeClr val="dk1"/>
                </a:solidFill>
              </a:rPr>
              <a:t>YOU</a:t>
            </a:r>
            <a:r>
              <a:rPr lang="en-US" sz="4500">
                <a:solidFill>
                  <a:schemeClr val="dk1"/>
                </a:solidFill>
              </a:rPr>
              <a:t> to use machine learning to train a model to </a:t>
            </a:r>
            <a:r>
              <a:rPr b="1" lang="en-US" sz="4500">
                <a:solidFill>
                  <a:schemeClr val="dk1"/>
                </a:solidFill>
              </a:rPr>
              <a:t>classify</a:t>
            </a:r>
            <a:r>
              <a:rPr lang="en-US" sz="4500">
                <a:solidFill>
                  <a:schemeClr val="dk1"/>
                </a:solidFill>
              </a:rPr>
              <a:t> </a:t>
            </a:r>
            <a:r>
              <a:rPr b="1" lang="en-US" sz="4500">
                <a:solidFill>
                  <a:schemeClr val="dk1"/>
                </a:solidFill>
              </a:rPr>
              <a:t>audio tracks</a:t>
            </a:r>
            <a:r>
              <a:rPr lang="en-US" sz="4500">
                <a:solidFill>
                  <a:schemeClr val="dk1"/>
                </a:solidFill>
              </a:rPr>
              <a:t> into </a:t>
            </a:r>
            <a:r>
              <a:rPr b="1" lang="en-US" sz="4500">
                <a:solidFill>
                  <a:schemeClr val="dk1"/>
                </a:solidFill>
              </a:rPr>
              <a:t>genres</a:t>
            </a:r>
            <a:r>
              <a:rPr lang="en-US" sz="4500">
                <a:solidFill>
                  <a:schemeClr val="dk1"/>
                </a:solidFill>
              </a:rPr>
              <a:t>. This could be solved by identifying keywords by the playlist name, but the playlist names are really messy (check it out), and according to their “research” a machine learning model should be able to label the tracks into genres more accurately. </a:t>
            </a:r>
            <a:endParaRPr sz="4500">
              <a:solidFill>
                <a:schemeClr val="dk1"/>
              </a:solidFill>
            </a:endParaRPr>
          </a:p>
          <a:p>
            <a:pPr indent="-431800" lvl="0" marL="457200" rtl="0" algn="just">
              <a:lnSpc>
                <a:spcPct val="115000"/>
              </a:lnSpc>
              <a:spcBef>
                <a:spcPts val="0"/>
              </a:spcBef>
              <a:spcAft>
                <a:spcPts val="0"/>
              </a:spcAft>
              <a:buClr>
                <a:schemeClr val="dk1"/>
              </a:buClr>
              <a:buSzPts val="4500"/>
              <a:buChar char="●"/>
            </a:pPr>
            <a:r>
              <a:rPr lang="en-US" sz="4500">
                <a:solidFill>
                  <a:schemeClr val="dk1"/>
                </a:solidFill>
              </a:rPr>
              <a:t>The company has asked </a:t>
            </a:r>
            <a:r>
              <a:rPr b="1" lang="en-US" sz="4500" u="sng">
                <a:solidFill>
                  <a:schemeClr val="dk1"/>
                </a:solidFill>
              </a:rPr>
              <a:t>YOU</a:t>
            </a:r>
            <a:r>
              <a:rPr lang="en-US" sz="4500">
                <a:solidFill>
                  <a:schemeClr val="dk1"/>
                </a:solidFill>
              </a:rPr>
              <a:t> and your fabulous team to help them make sense of all their data, and help them understand </a:t>
            </a:r>
            <a:r>
              <a:rPr lang="en-US" sz="4500">
                <a:solidFill>
                  <a:schemeClr val="dk1"/>
                </a:solidFill>
              </a:rPr>
              <a:t>how they can use machine learning to classify music</a:t>
            </a:r>
            <a:r>
              <a:rPr lang="en-US" sz="4500">
                <a:solidFill>
                  <a:schemeClr val="dk1"/>
                </a:solidFill>
              </a:rPr>
              <a:t>. They are particularly interested in the following:</a:t>
            </a:r>
            <a:endParaRPr sz="4500">
              <a:solidFill>
                <a:schemeClr val="dk1"/>
              </a:solidFill>
            </a:endParaRPr>
          </a:p>
          <a:p>
            <a:pPr indent="-514350" lvl="1" marL="914400" rtl="0" algn="just">
              <a:lnSpc>
                <a:spcPct val="115000"/>
              </a:lnSpc>
              <a:spcBef>
                <a:spcPts val="0"/>
              </a:spcBef>
              <a:spcAft>
                <a:spcPts val="0"/>
              </a:spcAft>
              <a:buClr>
                <a:schemeClr val="dk1"/>
              </a:buClr>
              <a:buSzPts val="4500"/>
              <a:buChar char="○"/>
            </a:pPr>
            <a:r>
              <a:rPr lang="en-US" sz="4500">
                <a:solidFill>
                  <a:schemeClr val="dk1"/>
                </a:solidFill>
              </a:rPr>
              <a:t>Your Exploratory Data Analysis, that identifies initial patterns between the genres</a:t>
            </a:r>
            <a:endParaRPr sz="4500">
              <a:solidFill>
                <a:schemeClr val="dk1"/>
              </a:solidFill>
            </a:endParaRPr>
          </a:p>
          <a:p>
            <a:pPr indent="-514350" lvl="1" marL="914400" rtl="0" algn="just">
              <a:lnSpc>
                <a:spcPct val="115000"/>
              </a:lnSpc>
              <a:spcBef>
                <a:spcPts val="0"/>
              </a:spcBef>
              <a:spcAft>
                <a:spcPts val="0"/>
              </a:spcAft>
              <a:buClr>
                <a:schemeClr val="dk1"/>
              </a:buClr>
              <a:buSzPts val="4500"/>
              <a:buChar char="○"/>
            </a:pPr>
            <a:r>
              <a:rPr lang="en-US" sz="4500">
                <a:solidFill>
                  <a:schemeClr val="dk1"/>
                </a:solidFill>
              </a:rPr>
              <a:t>The data you would use to help them make their predictions</a:t>
            </a:r>
            <a:endParaRPr sz="4500">
              <a:solidFill>
                <a:schemeClr val="dk1"/>
              </a:solidFill>
            </a:endParaRPr>
          </a:p>
          <a:p>
            <a:pPr indent="-514350" lvl="1" marL="914400" rtl="0" algn="just">
              <a:lnSpc>
                <a:spcPct val="115000"/>
              </a:lnSpc>
              <a:spcBef>
                <a:spcPts val="0"/>
              </a:spcBef>
              <a:spcAft>
                <a:spcPts val="0"/>
              </a:spcAft>
              <a:buClr>
                <a:schemeClr val="dk1"/>
              </a:buClr>
              <a:buSzPts val="4500"/>
              <a:buChar char="○"/>
            </a:pPr>
            <a:r>
              <a:rPr lang="en-US" sz="4500">
                <a:solidFill>
                  <a:schemeClr val="dk1"/>
                </a:solidFill>
              </a:rPr>
              <a:t>The machine learning model you suggest would be best at helping them solve their problem. They are also interested in understanding if machine learning is the right approach, before they invest time and $$$$</a:t>
            </a:r>
            <a:endParaRPr sz="4500">
              <a:solidFill>
                <a:schemeClr val="dk1"/>
              </a:solidFill>
            </a:endParaRPr>
          </a:p>
          <a:p>
            <a:pPr indent="-514350" lvl="1" marL="914400" rtl="0" algn="just">
              <a:lnSpc>
                <a:spcPct val="115000"/>
              </a:lnSpc>
              <a:spcBef>
                <a:spcPts val="0"/>
              </a:spcBef>
              <a:spcAft>
                <a:spcPts val="0"/>
              </a:spcAft>
              <a:buClr>
                <a:schemeClr val="dk1"/>
              </a:buClr>
              <a:buSzPts val="4500"/>
              <a:buChar char="○"/>
            </a:pPr>
            <a:r>
              <a:rPr lang="en-US" sz="4500">
                <a:solidFill>
                  <a:schemeClr val="dk1"/>
                </a:solidFill>
              </a:rPr>
              <a:t>The features with most predictive </a:t>
            </a:r>
            <a:r>
              <a:rPr lang="en-US" sz="4500">
                <a:solidFill>
                  <a:schemeClr val="dk1"/>
                </a:solidFill>
              </a:rPr>
              <a:t>power</a:t>
            </a:r>
            <a:endParaRPr sz="4500">
              <a:solidFill>
                <a:schemeClr val="dk1"/>
              </a:solidFill>
            </a:endParaRPr>
          </a:p>
          <a:p>
            <a:pPr indent="-247650" lvl="0" marL="457200" rtl="0" algn="just">
              <a:lnSpc>
                <a:spcPct val="115000"/>
              </a:lnSpc>
              <a:spcBef>
                <a:spcPts val="0"/>
              </a:spcBef>
              <a:spcAft>
                <a:spcPts val="0"/>
              </a:spcAft>
              <a:buClr>
                <a:schemeClr val="dk1"/>
              </a:buClr>
              <a:buSzPts val="300"/>
              <a:buChar char="●"/>
            </a:pPr>
            <a:r>
              <a:t/>
            </a:r>
            <a:endParaRPr sz="4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sp>
        <p:nvSpPr>
          <p:cNvPr id="209" name="Google Shape;209;g10ea9b8fc02_0_85"/>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chemeClr val="dk1"/>
                </a:solidFill>
              </a:rPr>
              <a:t>If you are interested..</a:t>
            </a:r>
            <a:endParaRPr b="1" sz="6500">
              <a:solidFill>
                <a:schemeClr val="dk1"/>
              </a:solidFill>
            </a:endParaRPr>
          </a:p>
          <a:p>
            <a:pPr indent="0" lvl="0" marL="0" rtl="0" algn="ctr">
              <a:lnSpc>
                <a:spcPct val="100000"/>
              </a:lnSpc>
              <a:spcBef>
                <a:spcPts val="0"/>
              </a:spcBef>
              <a:spcAft>
                <a:spcPts val="0"/>
              </a:spcAft>
              <a:buClr>
                <a:srgbClr val="0B5394"/>
              </a:buClr>
              <a:buSzPts val="6500"/>
              <a:buFont typeface="Arial"/>
              <a:buNone/>
            </a:pPr>
            <a:r>
              <a:t/>
            </a:r>
            <a:endParaRPr b="1" sz="6500">
              <a:solidFill>
                <a:schemeClr val="dk1"/>
              </a:solidFill>
            </a:endParaRPr>
          </a:p>
          <a:p>
            <a:pPr indent="0" lvl="0" marL="0" rtl="0" algn="ctr">
              <a:lnSpc>
                <a:spcPct val="100000"/>
              </a:lnSpc>
              <a:spcBef>
                <a:spcPts val="0"/>
              </a:spcBef>
              <a:spcAft>
                <a:spcPts val="0"/>
              </a:spcAft>
              <a:buClr>
                <a:srgbClr val="0B5394"/>
              </a:buClr>
              <a:buSzPts val="6500"/>
              <a:buFont typeface="Arial"/>
              <a:buNone/>
            </a:pPr>
            <a:r>
              <a:rPr b="1" lang="en-US" sz="6500">
                <a:solidFill>
                  <a:schemeClr val="dk1"/>
                </a:solidFill>
              </a:rPr>
              <a:t>H</a:t>
            </a:r>
            <a:r>
              <a:rPr b="1" lang="en-US" sz="6500">
                <a:solidFill>
                  <a:schemeClr val="dk1"/>
                </a:solidFill>
              </a:rPr>
              <a:t>ow features can be extracted from audio data? (Just for fun! Not examinable)</a:t>
            </a:r>
            <a:endParaRPr b="1" sz="6500">
              <a:solidFill>
                <a:schemeClr val="dk1"/>
              </a:solidFill>
            </a:endParaRPr>
          </a:p>
          <a:p>
            <a:pPr indent="0" lvl="0" marL="0" rtl="0" algn="ctr">
              <a:lnSpc>
                <a:spcPct val="100000"/>
              </a:lnSpc>
              <a:spcBef>
                <a:spcPts val="0"/>
              </a:spcBef>
              <a:spcAft>
                <a:spcPts val="0"/>
              </a:spcAft>
              <a:buClr>
                <a:srgbClr val="0B5394"/>
              </a:buClr>
              <a:buSzPts val="6500"/>
              <a:buFont typeface="Arial"/>
              <a:buNone/>
            </a:pPr>
            <a:r>
              <a:t/>
            </a:r>
            <a:endParaRPr b="1" sz="6500">
              <a:solidFill>
                <a:srgbClr val="0B5394"/>
              </a:solidFill>
            </a:endParaRPr>
          </a:p>
          <a:p>
            <a:pPr indent="0" lvl="0" marL="0" rtl="0" algn="ctr">
              <a:lnSpc>
                <a:spcPct val="100000"/>
              </a:lnSpc>
              <a:spcBef>
                <a:spcPts val="0"/>
              </a:spcBef>
              <a:spcAft>
                <a:spcPts val="0"/>
              </a:spcAft>
              <a:buClr>
                <a:srgbClr val="0B5394"/>
              </a:buClr>
              <a:buSzPts val="6500"/>
              <a:buFont typeface="Arial"/>
              <a:buNone/>
            </a:pPr>
            <a:r>
              <a:rPr b="1" lang="en-US" sz="6500" u="sng">
                <a:solidFill>
                  <a:schemeClr val="hlink"/>
                </a:solidFill>
                <a:hlinkClick r:id="rId3"/>
              </a:rPr>
              <a:t>https://github.com/shaq31415926/audio_data_clustering</a:t>
            </a:r>
            <a:endParaRPr b="1" sz="6500">
              <a:solidFill>
                <a:srgbClr val="0B5394"/>
              </a:solidFill>
            </a:endParaRPr>
          </a:p>
          <a:p>
            <a:pPr indent="0" lvl="0" marL="0" rtl="0" algn="ctr">
              <a:lnSpc>
                <a:spcPct val="100000"/>
              </a:lnSpc>
              <a:spcBef>
                <a:spcPts val="0"/>
              </a:spcBef>
              <a:spcAft>
                <a:spcPts val="0"/>
              </a:spcAft>
              <a:buClr>
                <a:srgbClr val="0B5394"/>
              </a:buClr>
              <a:buSzPts val="6500"/>
              <a:buFont typeface="Arial"/>
              <a:buNone/>
            </a:pPr>
            <a:r>
              <a:t/>
            </a:r>
            <a:endParaRPr b="1" sz="6500">
              <a:solidFill>
                <a:srgbClr val="0B5394"/>
              </a:solidFill>
            </a:endParaRPr>
          </a:p>
        </p:txBody>
      </p:sp>
      <p:sp>
        <p:nvSpPr>
          <p:cNvPr id="210" name="Google Shape;210;g10ea9b8fc02_0_85"/>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sp>
        <p:nvSpPr>
          <p:cNvPr id="215" name="Google Shape;215;g10ea9b8fc02_0_20"/>
          <p:cNvSpPr txBox="1"/>
          <p:nvPr>
            <p:ph type="title"/>
          </p:nvPr>
        </p:nvSpPr>
        <p:spPr>
          <a:xfrm>
            <a:off x="12700" y="-34925"/>
            <a:ext cx="24204600" cy="13684200"/>
          </a:xfrm>
          <a:prstGeom prst="rect">
            <a:avLst/>
          </a:prstGeom>
          <a:noFill/>
          <a:ln>
            <a:noFill/>
          </a:ln>
        </p:spPr>
        <p:txBody>
          <a:bodyPr anchorCtr="0" anchor="ctr" bIns="182850" lIns="182850" spcFirstLastPara="1" rIns="182850" wrap="square" tIns="182850">
            <a:noAutofit/>
          </a:bodyPr>
          <a:lstStyle/>
          <a:p>
            <a:pPr indent="0" lvl="0" marL="0" rtl="0" algn="ctr">
              <a:lnSpc>
                <a:spcPct val="100000"/>
              </a:lnSpc>
              <a:spcBef>
                <a:spcPts val="0"/>
              </a:spcBef>
              <a:spcAft>
                <a:spcPts val="0"/>
              </a:spcAft>
              <a:buClr>
                <a:srgbClr val="0B5394"/>
              </a:buClr>
              <a:buSzPts val="6500"/>
              <a:buFont typeface="Arial"/>
              <a:buNone/>
            </a:pPr>
            <a:r>
              <a:rPr b="1" lang="en-US" sz="6500">
                <a:solidFill>
                  <a:srgbClr val="0B5394"/>
                </a:solidFill>
              </a:rPr>
              <a:t>Expectations</a:t>
            </a:r>
            <a:endParaRPr/>
          </a:p>
        </p:txBody>
      </p:sp>
      <p:sp>
        <p:nvSpPr>
          <p:cNvPr id="216" name="Google Shape;216;g10ea9b8fc02_0_20"/>
          <p:cNvSpPr txBox="1"/>
          <p:nvPr/>
        </p:nvSpPr>
        <p:spPr>
          <a:xfrm>
            <a:off x="23575963" y="12649200"/>
            <a:ext cx="547800" cy="738900"/>
          </a:xfrm>
          <a:prstGeom prst="rect">
            <a:avLst/>
          </a:prstGeom>
          <a:noFill/>
          <a:ln>
            <a:noFill/>
          </a:ln>
        </p:spPr>
        <p:txBody>
          <a:bodyPr anchorCtr="0" anchor="ctr" bIns="182850" lIns="182850" spcFirstLastPara="1" rIns="182850" wrap="square" tIns="182850">
            <a:spAutoFit/>
          </a:bodyPr>
          <a:lstStyle/>
          <a:p>
            <a:pPr indent="0" lvl="0" marL="0" marR="0" rtl="0" algn="r">
              <a:lnSpc>
                <a:spcPct val="100000"/>
              </a:lnSpc>
              <a:spcBef>
                <a:spcPts val="0"/>
              </a:spcBef>
              <a:spcAft>
                <a:spcPts val="0"/>
              </a:spcAft>
              <a:buClr>
                <a:srgbClr val="595959"/>
              </a:buClr>
              <a:buSzPts val="2400"/>
              <a:buFont typeface="Arial"/>
              <a:buNone/>
            </a:pPr>
            <a:fld id="{00000000-1234-1234-1234-123412341234}" type="slidenum">
              <a:rPr b="0" i="0" lang="en-US" sz="2400" u="none" cap="none" strike="noStrike">
                <a:solidFill>
                  <a:srgbClr val="595959"/>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FFFFFF"/>
      </a:accent3>
      <a:accent4>
        <a:srgbClr val="FFAB40"/>
      </a:accent4>
      <a:accent5>
        <a:srgbClr val="212121"/>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