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11"/>
  </p:notesMasterIdLst>
  <p:handoutMasterIdLst>
    <p:handoutMasterId r:id="rId12"/>
  </p:handoutMasterIdLst>
  <p:sldIdLst>
    <p:sldId id="535" r:id="rId3"/>
    <p:sldId id="578" r:id="rId4"/>
    <p:sldId id="586" r:id="rId5"/>
    <p:sldId id="585" r:id="rId6"/>
    <p:sldId id="589" r:id="rId7"/>
    <p:sldId id="590" r:id="rId8"/>
    <p:sldId id="581" r:id="rId9"/>
    <p:sldId id="552" r:id="rId10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101"/>
    <a:srgbClr val="00CC00"/>
    <a:srgbClr val="1BBAED"/>
    <a:srgbClr val="000000"/>
    <a:srgbClr val="FF9900"/>
    <a:srgbClr val="FFD54F"/>
    <a:srgbClr val="E1A9A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364" autoAdjust="0"/>
  </p:normalViewPr>
  <p:slideViewPr>
    <p:cSldViewPr>
      <p:cViewPr varScale="1">
        <p:scale>
          <a:sx n="85" d="100"/>
          <a:sy n="85" d="100"/>
        </p:scale>
        <p:origin x="10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AC4C5B-8298-4535-A408-D63C257A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27808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52AE54-91DF-4993-86BA-A44D8746CBF8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8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0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How to prevent inheritance ? -&gt; declare class as final 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How to prevent method overriding? -&gt; declare method as final </a:t>
            </a:r>
          </a:p>
          <a:p>
            <a:r>
              <a:rPr lang="en-GB" altLang="en-US" smtClean="0">
                <a:cs typeface="Arial" panose="020B0604020202020204" pitchFamily="34" charset="0"/>
              </a:rPr>
              <a:t>How to prevent object creation ? -&gt; declare class abstract </a:t>
            </a:r>
          </a:p>
        </p:txBody>
      </p:sp>
    </p:spTree>
    <p:extLst>
      <p:ext uri="{BB962C8B-B14F-4D97-AF65-F5344CB8AC3E}">
        <p14:creationId xmlns:p14="http://schemas.microsoft.com/office/powerpoint/2010/main" val="373250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cs typeface="Arial" panose="020B0604020202020204" pitchFamily="34" charset="0"/>
              </a:rPr>
              <a:t>If it contains abstract method it must declared as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28192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9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DC133905-4513-4EDF-8D89-C95052BA4B3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C47B55BE-00B6-47D7-BEC7-F69C51916526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314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EC027B9-59EC-4D56-B47E-012CD98ABC16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3082EF91-CBF1-4600-A12E-911664253F0E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67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55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3C6A7735-FD4A-4474-820E-E39B37C4E6A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865157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8626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B3EC525-A9A3-4370-98CA-461FB984EE8A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371937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AB041068-CE41-4CD9-9F34-5AE7CE58F5E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08706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507F7FB-3A63-4EC5-A25D-F1B1043AB3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D015873-D52D-45B8-BF02-858D406BAD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Topic: Bulma and Pure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dirty="0" smtClean="0"/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244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  </a:t>
            </a:r>
            <a:r>
              <a:rPr lang="en-US" b="1" dirty="0" smtClean="0"/>
              <a:t>Definition</a:t>
            </a:r>
            <a:endParaRPr lang="en-US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  Found (create)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 Why to use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 smtClean="0"/>
              <a:t>  System use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dirty="0" smtClean="0"/>
              <a:t>Bulma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66088" cy="533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GB" dirty="0" smtClean="0"/>
              <a:t> </a:t>
            </a:r>
            <a:r>
              <a:rPr lang="en-GB" sz="2400" b="1" dirty="0" smtClean="0"/>
              <a:t>Definition</a:t>
            </a:r>
            <a:endParaRPr lang="en-GB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524000" y="2142310"/>
            <a:ext cx="7151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Bulma</a:t>
            </a:r>
            <a:r>
              <a:rPr lang="en-GB" sz="2400" dirty="0" smtClean="0">
                <a:solidFill>
                  <a:schemeClr val="tx1"/>
                </a:solidFill>
              </a:rPr>
              <a:t> is an open source, simple and modern css framework, which depend on flexbox  module it is used for developing responsive layout structure.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3657600"/>
            <a:ext cx="8066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>
              <a:buFont typeface="Wingdings" panose="05000000000000000000" pitchFamily="2" charset="2"/>
              <a:buChar char="v"/>
              <a:defRPr/>
            </a:pPr>
            <a:r>
              <a:rPr lang="en-GB" dirty="0" smtClean="0"/>
              <a:t> </a:t>
            </a:r>
            <a:r>
              <a:rPr lang="en-GB" sz="2400" b="1" dirty="0" smtClean="0"/>
              <a:t>Created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521823" y="4195355"/>
            <a:ext cx="7151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Bulma</a:t>
            </a:r>
            <a:r>
              <a:rPr lang="en-GB" sz="2400" dirty="0" smtClean="0">
                <a:solidFill>
                  <a:schemeClr val="tx1"/>
                </a:solidFill>
              </a:rPr>
              <a:t> was published in the year 2016 and current version 0.7.1 and was released on April 18,2018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GB" altLang="en-US" dirty="0" smtClean="0"/>
              <a:t>Bulma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8488" cy="6096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GB" sz="9600" b="1" dirty="0" smtClean="0"/>
              <a:t>Why to use Bulma</a:t>
            </a:r>
          </a:p>
          <a:p>
            <a:pPr marL="0" indent="0"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   </a:t>
            </a:r>
          </a:p>
          <a:p>
            <a:pPr marL="0" indent="0"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27668" y="2057400"/>
            <a:ext cx="768773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GB" sz="9600" b="1" dirty="0" smtClean="0"/>
              <a:t>Bulma</a:t>
            </a:r>
            <a:r>
              <a:rPr lang="en-GB" sz="9600" dirty="0" smtClean="0"/>
              <a:t> is very easy to learn </a:t>
            </a:r>
            <a:r>
              <a:rPr lang="en-GB" sz="9600" dirty="0" smtClean="0"/>
              <a:t>and </a:t>
            </a:r>
            <a:r>
              <a:rPr lang="en-GB" sz="9600" dirty="0" smtClean="0"/>
              <a:t>setup. It is built with SASS and Code can be customized easily by dividing into separate files and </a:t>
            </a:r>
            <a:r>
              <a:rPr lang="en-GB" sz="9600" dirty="0" smtClean="0"/>
              <a:t>it allow </a:t>
            </a:r>
            <a:r>
              <a:rPr lang="en-GB" sz="9600" dirty="0" smtClean="0"/>
              <a:t>it customizing the part of application to get the expected result. </a:t>
            </a:r>
            <a:r>
              <a:rPr lang="en-GB" sz="9600" b="1" dirty="0" smtClean="0"/>
              <a:t>    </a:t>
            </a:r>
            <a:endParaRPr lang="en-GB" dirty="0" smtClean="0"/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r>
              <a:rPr lang="en-GB" dirty="0" smtClean="0"/>
              <a:t>         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962400"/>
            <a:ext cx="8218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v"/>
              <a:defRPr/>
            </a:pPr>
            <a:r>
              <a:rPr lang="en-GB" sz="9600" b="1" dirty="0"/>
              <a:t> </a:t>
            </a:r>
            <a:r>
              <a:rPr lang="en-GB" sz="9600" b="1" dirty="0" smtClean="0"/>
              <a:t>System use bulma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r>
              <a:rPr lang="en-GB" dirty="0" smtClean="0"/>
              <a:t>        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r>
              <a:rPr lang="en-GB" dirty="0" smtClean="0"/>
              <a:t>          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27668" y="4372768"/>
            <a:ext cx="7687732" cy="13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GB" b="1" dirty="0" smtClean="0"/>
              <a:t>Bulma  </a:t>
            </a:r>
            <a:r>
              <a:rPr lang="en-GB" dirty="0" smtClean="0"/>
              <a:t>is a free open source CSS framework and used by more than 150 000 developers.</a:t>
            </a:r>
            <a:r>
              <a:rPr lang="en-GB" b="1" dirty="0" smtClean="0"/>
              <a:t>    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r>
              <a:rPr lang="en-GB" dirty="0" smtClean="0"/>
              <a:t>      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US" altLang="en-US" dirty="0" smtClean="0"/>
              <a:t>Pure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58901"/>
            <a:ext cx="8218488" cy="546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Definition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9488" y="1905000"/>
            <a:ext cx="76962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 Pure </a:t>
            </a:r>
            <a:r>
              <a:rPr lang="en-US" altLang="en-US" dirty="0" smtClean="0"/>
              <a:t>is a Cascading Style Sheet ( CSS ). It helps in creating faster, beautiful, and responsive website.</a:t>
            </a:r>
            <a:r>
              <a:rPr lang="en-US" altLang="en-US" b="1" dirty="0" smtClean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837758"/>
            <a:ext cx="82184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v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Created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79488" y="4495800"/>
            <a:ext cx="7696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 Pure </a:t>
            </a:r>
            <a:r>
              <a:rPr lang="en-US" altLang="en-US" dirty="0" smtClean="0"/>
              <a:t>was developed by YAHOO</a:t>
            </a:r>
            <a:r>
              <a:rPr lang="en-US" alt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US" altLang="en-US" dirty="0" smtClean="0"/>
              <a:t>Pure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58901"/>
            <a:ext cx="8218488" cy="622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b="1" dirty="0" smtClean="0"/>
              <a:t>Why to use Pure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981200"/>
            <a:ext cx="7321021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§"/>
            </a:pPr>
            <a:r>
              <a:rPr lang="en-US" altLang="en-US" b="1" dirty="0"/>
              <a:t> </a:t>
            </a:r>
            <a:r>
              <a:rPr lang="en-US" altLang="en-US" dirty="0" smtClean="0"/>
              <a:t>significant ways to optimize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0" y="2490787"/>
            <a:ext cx="7321021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§"/>
            </a:pPr>
            <a:r>
              <a:rPr lang="en-US" altLang="en-US" b="1" dirty="0"/>
              <a:t> </a:t>
            </a:r>
            <a:r>
              <a:rPr lang="en-US" altLang="en-US" dirty="0" smtClean="0"/>
              <a:t>give a considerable increase in performance</a:t>
            </a:r>
            <a:endParaRPr lang="en-US" alt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0" y="2914648"/>
            <a:ext cx="7321021" cy="11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en-US" b="1" dirty="0"/>
              <a:t> </a:t>
            </a:r>
            <a:r>
              <a:rPr lang="en-US" altLang="en-US" dirty="0" smtClean="0"/>
              <a:t>reduces the number of render operation in the application </a:t>
            </a:r>
            <a:endParaRPr lang="en-US" altLang="en-US" b="1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046534"/>
            <a:ext cx="7321021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v"/>
            </a:pPr>
            <a:r>
              <a:rPr lang="en-US" altLang="en-US" b="1" dirty="0" smtClean="0"/>
              <a:t> system use Pure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524000" y="4736300"/>
            <a:ext cx="7321021" cy="11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 </a:t>
            </a:r>
            <a:r>
              <a:rPr lang="en-US" altLang="en-US" dirty="0"/>
              <a:t>O</a:t>
            </a:r>
            <a:r>
              <a:rPr lang="en-US" altLang="en-US" dirty="0" smtClean="0"/>
              <a:t>ver 250 systems </a:t>
            </a:r>
          </a:p>
          <a:p>
            <a:pPr defTabSz="9144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/>
              <a:t>More then 160 000 research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18488" cy="941388"/>
          </a:xfrm>
        </p:spPr>
        <p:txBody>
          <a:bodyPr/>
          <a:lstStyle/>
          <a:p>
            <a:r>
              <a:rPr lang="en-US" altLang="en-US" sz="11500" dirty="0"/>
              <a:t>NO Q&amp;A</a:t>
            </a:r>
            <a:endParaRPr lang="en-GB" altLang="en-US" sz="115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93634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16511</TotalTime>
  <Words>265</Words>
  <Application>Microsoft Office PowerPoint</Application>
  <PresentationFormat>On-screen Show (4:3)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Arial Unicode MS</vt:lpstr>
      <vt:lpstr>Calibri</vt:lpstr>
      <vt:lpstr>Times New Roman</vt:lpstr>
      <vt:lpstr>Verdana</vt:lpstr>
      <vt:lpstr>Wingdings</vt:lpstr>
      <vt:lpstr>1_Thème Office</vt:lpstr>
      <vt:lpstr>Thème Office</vt:lpstr>
      <vt:lpstr>Passerelles numériques</vt:lpstr>
      <vt:lpstr>Objective</vt:lpstr>
      <vt:lpstr>Bulma</vt:lpstr>
      <vt:lpstr>Bulma</vt:lpstr>
      <vt:lpstr>Pure</vt:lpstr>
      <vt:lpstr>Pure</vt:lpstr>
      <vt:lpstr>NO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Virak.Rim</cp:lastModifiedBy>
  <cp:revision>1116</cp:revision>
  <cp:lastPrinted>2015-02-25T02:13:57Z</cp:lastPrinted>
  <dcterms:modified xsi:type="dcterms:W3CDTF">2019-03-29T00:38:29Z</dcterms:modified>
</cp:coreProperties>
</file>