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78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5CAC"/>
    <a:srgbClr val="A94EC2"/>
    <a:srgbClr val="EEB5C7"/>
    <a:srgbClr val="666633"/>
    <a:srgbClr val="D02800"/>
    <a:srgbClr val="336699"/>
    <a:srgbClr val="000066"/>
    <a:srgbClr val="006666"/>
    <a:srgbClr val="EA0000"/>
    <a:srgbClr val="739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ED05-1503-4819-BE35-2B446175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5DB99-8FC0-44A2-99BF-699EC85B6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D38A4-6209-45A2-8DB1-BAC8BA58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B31F-C57E-487C-BB56-87CC03A4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8A4A-B4B7-43DC-B426-351BA4DD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1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FCE2-2938-43AE-93C7-D3443F09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58387-72A5-400A-A355-60168DBD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9844-3DA1-411F-92FB-F51689D8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BD73-1FA4-4208-9971-F56D6F8A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18E7-0B13-48D1-8441-5EA0C21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9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FA94-C563-428F-82AE-2C00CE8C0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B7616-4598-4127-8971-D7E41BC28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79BE3-ED34-4AAB-B30A-9801A24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C8791-21AB-47C7-8F03-0FA76A33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B246-98C7-4597-8163-264FF870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41B8-7598-4280-ADF2-FEE08BC0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11D3-B226-480C-8B43-5302C05E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1443-9CB2-44E2-9379-933D7FC6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F8D12-72D9-40DF-9975-4373D9D5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36BC-A9DE-4128-ABCA-AC8860DE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2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BDE2-FD1E-4FC2-807F-54AE1589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5AA69-91EC-4FA4-8637-7DD43DD4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9A0F7-41A4-42DC-A138-F233BDF5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A642-B80C-4CFA-B619-C774FD75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3399-E3BB-43F2-9198-28CC8DCE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0DA2-EFC5-4B06-8264-A98F2966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2B0D-30F6-44BB-8B44-5552FB473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36324-3D15-4614-8070-6E18313B8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16B6F-79E3-4EDC-98EC-46619FDD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79D6-8C2F-4F68-AD6A-81590E26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D00BD-4D41-4FF9-98DC-3760574F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BC78-C049-419F-B3E5-B0E2646D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0D9FC-8039-46CE-992B-0752A06DC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89C75-0C35-4B78-BD65-BF335446F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1DE38-9820-41EB-906F-1942A3777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F7934-20B5-400D-9B85-45E492539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691B9-905A-48D3-A139-5A571B82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7E50B-DCF2-4EAF-83CB-23DD061A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983F5-DFD6-48F5-AD5A-4980B0D7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3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95E0-BFE3-4644-B387-159F5DA3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D7DFD-E354-4927-911F-7FDFD8B8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EE1E7-B2B1-48A0-9DE5-76018B12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0F21E-3DF8-43DE-8B05-8C3BA18B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65EE4-7356-4721-8AE0-1EAD88ED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414C3-56D3-4025-B6A2-C7CA7FD9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81BB8-D367-4C7F-AA1A-336E0341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DA18-1A65-40FF-95CD-284982FB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62E4-8C0C-44DA-AC76-1B9A9E3F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539F8-58F8-4DC4-B2DF-EBDA6D216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4F0C-BE2C-40D0-877A-E6D63C36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BB1C3-CD64-49F2-927E-43CFBA4B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26754-A9ED-45A4-B883-6AC1703F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D847-5688-49C7-B155-8B39CF54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392E3-12F8-4B14-A05E-9A648E01C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2A3D6-F858-4180-B803-6CAC85740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40DE4-532A-451B-88C9-2263EC39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CDEF0-F2D0-42FE-ADAD-C2B647F9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9234D-23DB-435D-AE65-7132348A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1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24600-211D-4558-9608-5320FDE3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7B790-E29A-4C66-85C3-E1D240DCA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C5FFD-DDB7-4E8E-A359-129086855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82D0-AE18-49A1-A154-15C7FD9F1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77802-9AD7-4A62-BDE1-EBDFAF7B9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9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9.png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5" Type="http://schemas.openxmlformats.org/officeDocument/2006/relationships/hyperlink" Target="https://www.mcdonalds.com/us/en-us/faq/burgers.html" TargetMode="External"/><Relationship Id="rId10" Type="http://schemas.openxmlformats.org/officeDocument/2006/relationships/image" Target="../media/image6.jpeg"/><Relationship Id="rId4" Type="http://schemas.openxmlformats.org/officeDocument/2006/relationships/image" Target="../media/image10.png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McDonald's Logo Wallpapers - Wallpaper Cave">
            <a:extLst>
              <a:ext uri="{FF2B5EF4-FFF2-40B4-BE49-F238E27FC236}">
                <a16:creationId xmlns:a16="http://schemas.microsoft.com/office/drawing/2014/main" id="{0E83A416-917B-4066-AA51-E03BC527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AA03924-08EE-4467-A1D0-0C661C118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06" y="2332050"/>
            <a:ext cx="1056787" cy="10567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53C53E1-E02D-451D-BF83-D492A9354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77" y="2389390"/>
            <a:ext cx="1079774" cy="10797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5F96BD3-A4AC-4C62-BDE2-AA43125C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06" y="2372212"/>
            <a:ext cx="1056787" cy="10567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FBE7567-3595-4E37-AB73-488657DA4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06" y="2372213"/>
            <a:ext cx="1056787" cy="10567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361DDCC-5BF2-498F-98B0-8F4BD203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848" y="2352131"/>
            <a:ext cx="1056787" cy="10567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E393D7E-7B5C-4228-B926-05A06F346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06" y="2372212"/>
            <a:ext cx="1056787" cy="10567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BD7EA09-F739-4163-9BCF-D75A1E275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06" y="2332048"/>
            <a:ext cx="1056788" cy="10567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E9D2F1-35F7-4C3C-AF3C-D500B3B5AD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70" y="592448"/>
            <a:ext cx="8349343" cy="5117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CD7D1F-7349-4160-8485-5FF0CAF9D7CE}"/>
              </a:ext>
            </a:extLst>
          </p:cNvPr>
          <p:cNvSpPr txBox="1"/>
          <p:nvPr/>
        </p:nvSpPr>
        <p:spPr>
          <a:xfrm>
            <a:off x="4299857" y="90908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Big Mac®</a:t>
            </a:r>
          </a:p>
          <a:p>
            <a:endParaRPr lang="en-US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04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McDonald's Logo Wallpapers - Wallpaper Cave">
            <a:extLst>
              <a:ext uri="{FF2B5EF4-FFF2-40B4-BE49-F238E27FC236}">
                <a16:creationId xmlns:a16="http://schemas.microsoft.com/office/drawing/2014/main" id="{0E83A416-917B-4066-AA51-E03BC527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E9D2F1-35F7-4C3C-AF3C-D500B3B5A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059" y="904442"/>
            <a:ext cx="7978400" cy="511785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AA03924-08EE-4467-A1D0-0C661C118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516" y="835702"/>
            <a:ext cx="1056787" cy="10567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53C53E1-E02D-451D-BF83-D492A9354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29" y="2984958"/>
            <a:ext cx="1079774" cy="10797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5F96BD3-A4AC-4C62-BDE2-AA43125C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41" y="3091990"/>
            <a:ext cx="1056787" cy="10567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FBE7567-3595-4E37-AB73-488657DA4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084" y="354140"/>
            <a:ext cx="1056787" cy="10567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361DDCC-5BF2-498F-98B0-8F4BD203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019" y="835702"/>
            <a:ext cx="1056787" cy="10567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E393D7E-7B5C-4228-B926-05A06F346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28" y="5257664"/>
            <a:ext cx="1056787" cy="10567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BD7EA09-F739-4163-9BCF-D75A1E275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117" y="5282614"/>
            <a:ext cx="1056788" cy="10567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BB30E03-102F-42A4-8DB1-808AA7D463D4}"/>
              </a:ext>
            </a:extLst>
          </p:cNvPr>
          <p:cNvSpPr/>
          <p:nvPr/>
        </p:nvSpPr>
        <p:spPr>
          <a:xfrm>
            <a:off x="4463981" y="5813695"/>
            <a:ext cx="3726386" cy="379120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11379-7C70-4604-8B1E-86FAD4611F8C}"/>
              </a:ext>
            </a:extLst>
          </p:cNvPr>
          <p:cNvSpPr txBox="1"/>
          <p:nvPr/>
        </p:nvSpPr>
        <p:spPr>
          <a:xfrm>
            <a:off x="4463980" y="6003255"/>
            <a:ext cx="4451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Big Mac®</a:t>
            </a:r>
          </a:p>
          <a:p>
            <a:endParaRPr lang="en-US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7DCE7B-A0C0-4A13-9893-57D31C68C646}"/>
              </a:ext>
            </a:extLst>
          </p:cNvPr>
          <p:cNvSpPr txBox="1"/>
          <p:nvPr/>
        </p:nvSpPr>
        <p:spPr>
          <a:xfrm>
            <a:off x="1067115" y="973642"/>
            <a:ext cx="1742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Matura MT Script Capitals" panose="03020802060602070202" pitchFamily="66" charset="0"/>
              </a:rPr>
              <a:t>Big Mac 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Matura MT Script Capitals" panose="03020802060602070202" pitchFamily="66" charset="0"/>
              </a:rPr>
              <a:t>Bun</a:t>
            </a:r>
            <a:endParaRPr lang="en-US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11E7C-1D49-4AC7-B276-6B53F2B9CDD1}"/>
              </a:ext>
            </a:extLst>
          </p:cNvPr>
          <p:cNvSpPr txBox="1"/>
          <p:nvPr/>
        </p:nvSpPr>
        <p:spPr>
          <a:xfrm>
            <a:off x="9896766" y="33401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Matura MT Script Capitals" panose="03020802060602070202" pitchFamily="66" charset="0"/>
              </a:rPr>
              <a:t>100% Beef Patty</a:t>
            </a:r>
            <a:endParaRPr lang="en-US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957E07-3850-4A5D-9A71-7C0405ABBD6E}"/>
              </a:ext>
            </a:extLst>
          </p:cNvPr>
          <p:cNvSpPr txBox="1"/>
          <p:nvPr/>
        </p:nvSpPr>
        <p:spPr>
          <a:xfrm>
            <a:off x="584856" y="3350644"/>
            <a:ext cx="7995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Matura MT Script Capitals" panose="03020802060602070202" pitchFamily="66" charset="0"/>
              </a:rPr>
              <a:t>Shredded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Matura MT Script Capitals" panose="03020802060602070202" pitchFamily="66" charset="0"/>
              </a:rPr>
              <a:t>Lettuce</a:t>
            </a:r>
            <a:endParaRPr lang="en-US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45D00A-5487-4D30-B434-E739E1963C3E}"/>
              </a:ext>
            </a:extLst>
          </p:cNvPr>
          <p:cNvSpPr txBox="1"/>
          <p:nvPr/>
        </p:nvSpPr>
        <p:spPr>
          <a:xfrm>
            <a:off x="5111028" y="-15192"/>
            <a:ext cx="2258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Matura MT Script Capitals" panose="03020802060602070202" pitchFamily="66" charset="0"/>
              </a:rPr>
              <a:t>Big Mac Sauce</a:t>
            </a:r>
            <a:endParaRPr lang="en-US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379D5A-D5C3-40A8-9CA6-E9D83B160DE3}"/>
              </a:ext>
            </a:extLst>
          </p:cNvPr>
          <p:cNvSpPr txBox="1"/>
          <p:nvPr/>
        </p:nvSpPr>
        <p:spPr>
          <a:xfrm>
            <a:off x="9446387" y="931202"/>
            <a:ext cx="2538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Matura MT Script Capitals" panose="03020802060602070202" pitchFamily="66" charset="0"/>
              </a:rPr>
              <a:t>Pasteurized Process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Matura MT Script Capitals" panose="03020802060602070202" pitchFamily="66" charset="0"/>
              </a:rPr>
              <a:t>American Cheese</a:t>
            </a:r>
            <a:endParaRPr lang="en-US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499D3B-8324-4E93-80A5-CF4E0FF5275F}"/>
              </a:ext>
            </a:extLst>
          </p:cNvPr>
          <p:cNvSpPr txBox="1"/>
          <p:nvPr/>
        </p:nvSpPr>
        <p:spPr>
          <a:xfrm>
            <a:off x="1471003" y="5629029"/>
            <a:ext cx="1587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Matura MT Script Capitals" panose="03020802060602070202" pitchFamily="66" charset="0"/>
              </a:rPr>
              <a:t>Pickle Slices</a:t>
            </a:r>
            <a:endParaRPr lang="en-US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74323-42A6-4711-8D33-593B7DF44B16}"/>
              </a:ext>
            </a:extLst>
          </p:cNvPr>
          <p:cNvSpPr txBox="1"/>
          <p:nvPr/>
        </p:nvSpPr>
        <p:spPr>
          <a:xfrm>
            <a:off x="9732655" y="5681268"/>
            <a:ext cx="8719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Matura MT Script Capitals" panose="03020802060602070202" pitchFamily="66" charset="0"/>
              </a:rPr>
              <a:t>Onions</a:t>
            </a:r>
            <a:endParaRPr lang="en-US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83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McDonald's Logo Wallpapers - Wallpaper Cave">
            <a:extLst>
              <a:ext uri="{FF2B5EF4-FFF2-40B4-BE49-F238E27FC236}">
                <a16:creationId xmlns:a16="http://schemas.microsoft.com/office/drawing/2014/main" id="{0E83A416-917B-4066-AA51-E03BC527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BB30E03-102F-42A4-8DB1-808AA7D463D4}"/>
              </a:ext>
            </a:extLst>
          </p:cNvPr>
          <p:cNvSpPr/>
          <p:nvPr/>
        </p:nvSpPr>
        <p:spPr>
          <a:xfrm>
            <a:off x="133651" y="5380363"/>
            <a:ext cx="3726386" cy="379120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11379-7C70-4604-8B1E-86FAD4611F8C}"/>
              </a:ext>
            </a:extLst>
          </p:cNvPr>
          <p:cNvSpPr txBox="1"/>
          <p:nvPr/>
        </p:nvSpPr>
        <p:spPr>
          <a:xfrm>
            <a:off x="4120207" y="10886"/>
            <a:ext cx="65640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Big Mac®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590 Cal</a:t>
            </a:r>
            <a:r>
              <a:rPr lang="en-US" sz="5400" b="0" i="0" dirty="0">
                <a:solidFill>
                  <a:schemeClr val="bg1"/>
                </a:solidFill>
                <a:effectLst/>
                <a:latin typeface="Speedee"/>
              </a:rPr>
              <a:t>.</a:t>
            </a:r>
            <a:endParaRPr lang="en-US" sz="5400" b="1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endParaRPr lang="en-US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D572232-C1CF-4424-9B9F-2D9C1C329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369" y="572091"/>
            <a:ext cx="7978400" cy="51873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66C149-FD3A-49F5-AE4E-C2474B313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70" y="1842541"/>
            <a:ext cx="4336597" cy="31729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B30876-6E60-44E0-8F5E-5E292F04BF4D}"/>
              </a:ext>
            </a:extLst>
          </p:cNvPr>
          <p:cNvSpPr txBox="1"/>
          <p:nvPr/>
        </p:nvSpPr>
        <p:spPr>
          <a:xfrm>
            <a:off x="4917296" y="1971773"/>
            <a:ext cx="53523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egoe Script" panose="030B0504020000000003" pitchFamily="66" charset="0"/>
              </a:rPr>
              <a:t>Ever wondered what's on a Big Mac®?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Speedee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peedee"/>
              </a:rPr>
              <a:t>The McDonald's Big Mac® is a 100% beef burger with a taste like no other. The mouthwatering perfection starts with two </a:t>
            </a:r>
            <a:r>
              <a:rPr lang="en-US" b="0" i="0" dirty="0">
                <a:solidFill>
                  <a:schemeClr val="bg1"/>
                </a:solidFill>
                <a:effectLst/>
                <a:latin typeface="Speed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100% pure all beef patties</a:t>
            </a:r>
            <a:r>
              <a:rPr lang="en-US" b="0" i="0" dirty="0">
                <a:solidFill>
                  <a:schemeClr val="bg1"/>
                </a:solidFill>
                <a:effectLst/>
                <a:latin typeface="Speedee"/>
              </a:rPr>
              <a:t> and Big Mac® sauce sandwiched between a sesame seed bun.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peedee"/>
              </a:rPr>
              <a:t> It’s topped off with pickles, crisp shredded lettuce, finely chopped onion, and a slice of American cheese. It contains no artificial flavors, preservatives, or added colors from artificial sources. Our pickle contains an artificial preservative, so skip it if you like.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07626D99-1DCF-4BA5-BCD9-EE0C96FC6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01" y="5590257"/>
            <a:ext cx="1056787" cy="10567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F260897C-4D5F-405F-BFFF-27C63C49A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32" y="5532298"/>
            <a:ext cx="1079774" cy="10797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67D978A5-3FF7-4E60-A3B1-F52A66BCD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04" y="5602021"/>
            <a:ext cx="1056787" cy="10567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75BE2630-6B6D-4DAB-9A07-4E1B88C6B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994" y="5493664"/>
            <a:ext cx="1056787" cy="10567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>
            <a:extLst>
              <a:ext uri="{FF2B5EF4-FFF2-40B4-BE49-F238E27FC236}">
                <a16:creationId xmlns:a16="http://schemas.microsoft.com/office/drawing/2014/main" id="{46A28BE8-C48D-462E-9C47-8FD1DE654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416" y="5502234"/>
            <a:ext cx="1056787" cy="10567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343EB212-37CA-4C7D-9A02-3EA619DDA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792" y="5569923"/>
            <a:ext cx="1056787" cy="10567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>
            <a:extLst>
              <a:ext uri="{FF2B5EF4-FFF2-40B4-BE49-F238E27FC236}">
                <a16:creationId xmlns:a16="http://schemas.microsoft.com/office/drawing/2014/main" id="{53CFE370-D006-4492-87F7-16EB58C5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01" y="5555284"/>
            <a:ext cx="1056788" cy="10567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577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132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Matura MT Script Capitals</vt:lpstr>
      <vt:lpstr>Segoe Script</vt:lpstr>
      <vt:lpstr>Segoe UI Black</vt:lpstr>
      <vt:lpstr>Speedee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rima jamli</dc:creator>
  <cp:lastModifiedBy>rima jamli</cp:lastModifiedBy>
  <cp:revision>14</cp:revision>
  <dcterms:created xsi:type="dcterms:W3CDTF">2023-09-25T10:34:58Z</dcterms:created>
  <dcterms:modified xsi:type="dcterms:W3CDTF">2024-06-19T09:27:15Z</dcterms:modified>
</cp:coreProperties>
</file>