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5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CAC"/>
    <a:srgbClr val="A94EC2"/>
    <a:srgbClr val="EEB5C7"/>
    <a:srgbClr val="666633"/>
    <a:srgbClr val="D02800"/>
    <a:srgbClr val="336699"/>
    <a:srgbClr val="000066"/>
    <a:srgbClr val="006666"/>
    <a:srgbClr val="EA0000"/>
    <a:srgbClr val="73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ED05-1503-4819-BE35-2B446175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5DB99-8FC0-44A2-99BF-699EC85B6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38A4-6209-45A2-8DB1-BAC8BA58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B31F-C57E-487C-BB56-87CC03A4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A4A-B4B7-43DC-B426-351BA4DD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FCE2-2938-43AE-93C7-D3443F09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8387-72A5-400A-A355-60168DBD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9844-3DA1-411F-92FB-F51689D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BD73-1FA4-4208-9971-F56D6F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18E7-0B13-48D1-8441-5EA0C21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FA94-C563-428F-82AE-2C00CE8C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7616-4598-4127-8971-D7E41BC2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9BE3-ED34-4AAB-B30A-9801A24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8791-21AB-47C7-8F03-0FA76A33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246-98C7-4597-8163-264FF870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1B8-7598-4280-ADF2-FEE08BC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11D3-B226-480C-8B43-5302C05E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1443-9CB2-44E2-9379-933D7FC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8D12-72D9-40DF-9975-4373D9D5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36BC-A9DE-4128-ABCA-AC8860DE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BDE2-FD1E-4FC2-807F-54AE158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AA69-91EC-4FA4-8637-7DD43DD4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A0F7-41A4-42DC-A138-F233BDF5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A642-B80C-4CFA-B619-C774FD7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3399-E3BB-43F2-9198-28CC8DCE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DA2-EFC5-4B06-8264-A98F2966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2B0D-30F6-44BB-8B44-5552FB47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36324-3D15-4614-8070-6E18313B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6B6F-79E3-4EDC-98EC-46619FDD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79D6-8C2F-4F68-AD6A-81590E26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00BD-4D41-4FF9-98DC-3760574F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BC78-C049-419F-B3E5-B0E2646D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D9FC-8039-46CE-992B-0752A06D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89C75-0C35-4B78-BD65-BF33544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DE38-9820-41EB-906F-1942A377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F7934-20B5-400D-9B85-45E49253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91B9-905A-48D3-A139-5A571B82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7E50B-DCF2-4EAF-83CB-23DD061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83F5-DFD6-48F5-AD5A-4980B0D7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95E0-BFE3-4644-B387-159F5DA3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D7DFD-E354-4927-911F-7FDFD8B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EE1E7-B2B1-48A0-9DE5-76018B12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0F21E-3DF8-43DE-8B05-8C3BA18B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65EE4-7356-4721-8AE0-1EAD88ED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414C3-56D3-4025-B6A2-C7CA7FD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81BB8-D367-4C7F-AA1A-336E034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DA18-1A65-40FF-95CD-284982FB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2E4-8C0C-44DA-AC76-1B9A9E3F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39F8-58F8-4DC4-B2DF-EBDA6D21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4F0C-BE2C-40D0-877A-E6D63C36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B1C3-CD64-49F2-927E-43CFBA4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6754-A9ED-45A4-B883-6AC1703F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847-5688-49C7-B155-8B39CF54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92E3-12F8-4B14-A05E-9A648E01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A3D6-F858-4180-B803-6CAC8574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0DE4-532A-451B-88C9-2263EC39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DEF0-F2D0-42FE-ADAD-C2B647F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9234D-23DB-435D-AE65-7132348A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24600-211D-4558-9608-5320FDE3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B790-E29A-4C66-85C3-E1D240DC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5FFD-DDB7-4E8E-A359-129086855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B55D-49F3-4F0E-8CCF-5598C88547E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82D0-AE18-49A1-A154-15C7FD9F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7802-9AD7-4A62-BDE1-EBDFAF7B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3CB6-2BD5-4EEF-B09F-1C317F96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4CB286-C654-46EA-B931-7B1802B1CA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A4AEEB-4DDF-4FBD-939D-A5BBF6FE6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22" y="523201"/>
            <a:ext cx="9592274" cy="29057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769FF4-609F-44FB-A5FA-D5BBEF592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048" y="4859704"/>
            <a:ext cx="2485571" cy="1531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7B1E12-73A8-4DB9-95DD-6DDA46374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4" y="4905516"/>
            <a:ext cx="2448029" cy="129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9AC803-EA10-4B6F-8815-1B0DFEEBE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4964058"/>
            <a:ext cx="2420442" cy="1293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769F85-7575-4878-9044-8924E43A2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10" y="5021086"/>
            <a:ext cx="2520576" cy="13915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41AEDB-672E-49CE-95A1-73E3D95B1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5" y="4905516"/>
            <a:ext cx="2664973" cy="14712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AD7576-2907-41A7-81E3-446992AEE2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62" y="5094333"/>
            <a:ext cx="2472247" cy="13706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0AB3E8-5BA6-41DA-9052-A32EC87B0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873" y="5263310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E04C0A-A9B3-41FC-84DE-3A6A3278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44" y="1231794"/>
            <a:ext cx="1722926" cy="17969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5306CD-791D-4990-BEA1-5F3EA99C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916" y="4621504"/>
            <a:ext cx="1722927" cy="16009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13F8A5-DEA1-413C-83A2-3E87136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49" y="782355"/>
            <a:ext cx="1722928" cy="16009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A4E263-CF21-4A22-80D4-04D016E1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00" y="15302"/>
            <a:ext cx="1722926" cy="17307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9D7AC-13B8-429C-90C6-1291CCE01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1" y="1316489"/>
            <a:ext cx="7410927" cy="4105492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987AC7B-8D58-49B2-88FF-9C295EC6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57" y="4741034"/>
            <a:ext cx="1833398" cy="17969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86C79B-66E3-41D4-8217-A6BCB06A4178}"/>
              </a:ext>
            </a:extLst>
          </p:cNvPr>
          <p:cNvSpPr/>
          <p:nvPr/>
        </p:nvSpPr>
        <p:spPr>
          <a:xfrm>
            <a:off x="3745942" y="4829664"/>
            <a:ext cx="6100047" cy="969536"/>
          </a:xfrm>
          <a:prstGeom prst="ellipse">
            <a:avLst/>
          </a:prstGeom>
          <a:solidFill>
            <a:schemeClr val="bg2">
              <a:lumMod val="50000"/>
              <a:alpha val="42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CD85FE-B6C7-4F17-B67B-CD36572B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769FF4-609F-44FB-A5FA-D5BBEF592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73" y="1089576"/>
            <a:ext cx="7112028" cy="5078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C4754-439E-4D46-81AA-D72308CADF43}"/>
              </a:ext>
            </a:extLst>
          </p:cNvPr>
          <p:cNvSpPr txBox="1"/>
          <p:nvPr/>
        </p:nvSpPr>
        <p:spPr>
          <a:xfrm>
            <a:off x="914400" y="1503683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MiniSans"/>
              </a:rPr>
              <a:t>Legendary design meets all-electric power, this electric hatchback is loaded with more standard </a:t>
            </a:r>
          </a:p>
          <a:p>
            <a:pPr algn="l"/>
            <a:r>
              <a:rPr lang="en-US" b="0" i="0" dirty="0">
                <a:effectLst/>
                <a:latin typeface="MiniSans"/>
              </a:rPr>
              <a:t>premium features and a reinvigorated dashboard.</a:t>
            </a:r>
          </a:p>
          <a:p>
            <a:pPr algn="l"/>
            <a:r>
              <a:rPr lang="en-US" b="0" i="0" dirty="0">
                <a:effectLst/>
                <a:latin typeface="MiniSans"/>
              </a:rPr>
              <a:t>Includes a High-Voltage Lithium-Ion Battery Limited Warranty.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33824-E89D-4237-8D04-AD5CEF03BAFE}"/>
              </a:ext>
            </a:extLst>
          </p:cNvPr>
          <p:cNvSpPr txBox="1"/>
          <p:nvPr/>
        </p:nvSpPr>
        <p:spPr>
          <a:xfrm>
            <a:off x="576943" y="644885"/>
            <a:ext cx="655974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ELECTRIC HARDTOP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92AF3-7320-4E8A-A8D4-DDF8BC15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1419D-0833-427F-83F2-8C97872F8324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atura MT Script Capitals" panose="03020802060602070202" pitchFamily="66" charset="0"/>
              </a:rPr>
              <a:t>$36,700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8BC702-1CEC-4D83-A392-D19A06778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6" y="5120869"/>
            <a:ext cx="2448029" cy="1293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E5DAB9-EC50-4A4B-87FB-C70B9CBC4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69" y="5179411"/>
            <a:ext cx="2420442" cy="12935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EC76B7-33D0-4CA3-A734-A3EE0EFAA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2" y="5236439"/>
            <a:ext cx="2520576" cy="13915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FE4903-08CE-4FDB-BCCC-6D3090460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87" y="5120869"/>
            <a:ext cx="2664973" cy="14712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858C01-C7D1-4FF3-8877-CAC184ABF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04" y="5309686"/>
            <a:ext cx="2472247" cy="13706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47BFBD-CFC3-46D6-A615-0D464820AA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15" y="5478663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9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B621B7-D03B-401E-9843-294BB781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7B1E12-73A8-4DB9-95DD-6DDA46374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44" y="1504695"/>
            <a:ext cx="7053943" cy="4115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1B394-D59E-4407-9590-8BE7C3F6C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A17CD-E683-4CF5-94AA-043A7E8C70A8}"/>
              </a:ext>
            </a:extLst>
          </p:cNvPr>
          <p:cNvSpPr txBox="1"/>
          <p:nvPr/>
        </p:nvSpPr>
        <p:spPr>
          <a:xfrm>
            <a:off x="576943" y="644885"/>
            <a:ext cx="524207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HARDTOP </a:t>
            </a:r>
            <a:r>
              <a:rPr lang="en-US" sz="4400" b="1" cap="all" dirty="0">
                <a:solidFill>
                  <a:srgbClr val="000000"/>
                </a:solidFill>
                <a:latin typeface="Arial Black" panose="020B0A04020102020204" pitchFamily="34" charset="0"/>
              </a:rPr>
              <a:t>DOOR</a:t>
            </a:r>
          </a:p>
          <a:p>
            <a:endParaRPr lang="en-US" sz="4400" b="1" i="0" cap="all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46826-453E-44E0-AAF7-33B488132CB7}"/>
              </a:ext>
            </a:extLst>
          </p:cNvPr>
          <p:cNvSpPr txBox="1"/>
          <p:nvPr/>
        </p:nvSpPr>
        <p:spPr>
          <a:xfrm>
            <a:off x="777583" y="1597034"/>
            <a:ext cx="643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niSans"/>
              </a:rPr>
              <a:t>The MINI that started it all. This subcompact hatchback and cultural icon has a few new tricks up its sleeve like a Twin Power Turbo engine and 3 adjustable driving modes.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A8AB-2C82-410E-9F9D-D5AAA6512A2F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atura MT Script Capitals" panose="03020802060602070202" pitchFamily="66" charset="0"/>
              </a:rPr>
              <a:t>$28,600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01BFFF-637B-429B-9101-34202E267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451" y="5009675"/>
            <a:ext cx="2485571" cy="15319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DF4271-5C2F-484F-8316-7BF2AF5A7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24" y="5114029"/>
            <a:ext cx="2420442" cy="12935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177B27-D48A-44EA-8D95-F6562E167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07" y="5171057"/>
            <a:ext cx="2520576" cy="13915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D31FA8-2509-4195-BC49-413917AFC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42" y="5055487"/>
            <a:ext cx="2664973" cy="14712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66351C-1F01-4B28-B843-F19721A09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59" y="5244304"/>
            <a:ext cx="2472247" cy="1370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9710EC3-3453-4743-A206-D8E994CE76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70" y="5413281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5C30FF-7848-4F0C-961D-F0EC0EC6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9AC803-EA10-4B6F-8815-1B0DFEEBE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63" y="1426658"/>
            <a:ext cx="7521533" cy="4386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87987-377B-4A98-899C-9F51F5C0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267533-001C-4F6F-965E-A9970CF1B504}"/>
              </a:ext>
            </a:extLst>
          </p:cNvPr>
          <p:cNvSpPr txBox="1"/>
          <p:nvPr/>
        </p:nvSpPr>
        <p:spPr>
          <a:xfrm>
            <a:off x="576943" y="644885"/>
            <a:ext cx="580633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HARDTOP 4 door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8EAD6-1C2C-4094-BDFC-D77224C4FF0F}"/>
              </a:ext>
            </a:extLst>
          </p:cNvPr>
          <p:cNvSpPr txBox="1"/>
          <p:nvPr/>
        </p:nvSpPr>
        <p:spPr>
          <a:xfrm>
            <a:off x="736679" y="1613862"/>
            <a:ext cx="6455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niSans"/>
              </a:rPr>
              <a:t>The turbocharged motoring icon—with double the doors. Plus a little more elbow room, a little more legroom and a little more cargo room. This compact hatchback checks all your tech and safety boxes too.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8AD0C-D856-4732-835C-1067729F37BA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rgbClr val="336699"/>
                </a:solidFill>
                <a:latin typeface="Matura MT Script Capitals" panose="03020802060602070202" pitchFamily="66" charset="0"/>
              </a:rPr>
              <a:t>$29,700</a:t>
            </a:r>
            <a:endParaRPr lang="en-US" sz="4800" dirty="0">
              <a:solidFill>
                <a:srgbClr val="336699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4161ED-62F4-4EB6-BDD9-8312EE4F7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048" y="5066573"/>
            <a:ext cx="2485571" cy="15319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FB6B26-A1D3-40C1-80E4-21675F906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4" y="5112385"/>
            <a:ext cx="2448029" cy="1293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F40B8C-01CB-4AE6-BC7B-BC97CE482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10" y="5227955"/>
            <a:ext cx="2520576" cy="13915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CC1FDB-7041-4676-AF2A-495E4791F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5" y="5112385"/>
            <a:ext cx="2664973" cy="1471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8CC4F8-7AB3-4B8D-B2F5-127572CF93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62" y="5301202"/>
            <a:ext cx="2472247" cy="1370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14C6F2-8530-4471-8E17-ABF6D20DA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873" y="5470179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BDC86B-ECAA-4351-8403-87285227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769F85-7575-4878-9044-8924E43A2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30" y="1881472"/>
            <a:ext cx="6803571" cy="4257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F73DC-B47C-477A-83F3-2EBE24BD0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16B22-8D47-4AFC-B7A7-A8E101CC75D9}"/>
              </a:ext>
            </a:extLst>
          </p:cNvPr>
          <p:cNvSpPr txBox="1"/>
          <p:nvPr/>
        </p:nvSpPr>
        <p:spPr>
          <a:xfrm>
            <a:off x="576943" y="644885"/>
            <a:ext cx="47353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Countryman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28D2E-DAB8-4A45-8F40-B18C05D030B8}"/>
              </a:ext>
            </a:extLst>
          </p:cNvPr>
          <p:cNvSpPr txBox="1"/>
          <p:nvPr/>
        </p:nvSpPr>
        <p:spPr>
          <a:xfrm>
            <a:off x="705584" y="1540244"/>
            <a:ext cx="668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niSans"/>
              </a:rPr>
              <a:t>The biggest, most adventurous MINI yet. Generous cargo</a:t>
            </a:r>
          </a:p>
          <a:p>
            <a:r>
              <a:rPr lang="en-US" sz="2000" b="0" i="0" dirty="0">
                <a:effectLst/>
                <a:latin typeface="MiniSans"/>
              </a:rPr>
              <a:t> and passenger space, along with a full suite of premium </a:t>
            </a:r>
          </a:p>
          <a:p>
            <a:r>
              <a:rPr lang="en-US" sz="2000" b="0" i="0" dirty="0">
                <a:effectLst/>
                <a:latin typeface="MiniSans"/>
              </a:rPr>
              <a:t>equipment and dynamic ALL4 all-wheel drive. A fun and </a:t>
            </a:r>
          </a:p>
          <a:p>
            <a:r>
              <a:rPr lang="en-US" sz="2000" b="0" i="0" dirty="0">
                <a:effectLst/>
                <a:latin typeface="MiniSans"/>
              </a:rPr>
              <a:t>fearless small crossover SUV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E1B2C-354C-46B0-9050-4EFA8CBFB44D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rgbClr val="006666"/>
                </a:solidFill>
                <a:latin typeface="Matura MT Script Capitals" panose="03020802060602070202" pitchFamily="66" charset="0"/>
              </a:rPr>
              <a:t>$32,650</a:t>
            </a:r>
            <a:endParaRPr lang="en-US" sz="4800" dirty="0">
              <a:solidFill>
                <a:srgbClr val="006666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D0C503-ECC9-4022-8231-6D7A5301F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048" y="5026088"/>
            <a:ext cx="2485571" cy="15319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58F7B3-862B-44B1-9AEA-4A7D693A9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4" y="5071900"/>
            <a:ext cx="2448029" cy="1293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4EACAA-9C9A-4CF7-BDAB-B4D4193AF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5130442"/>
            <a:ext cx="2420442" cy="12935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629D8D-20BA-4E1D-B19A-3387458D9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5" y="5071900"/>
            <a:ext cx="2664973" cy="14712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236052-4427-439A-9E14-556207FA4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62" y="5260717"/>
            <a:ext cx="2472247" cy="1370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7E07BA-B97A-4DBD-939B-923C5748BE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873" y="5429694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BDC86B-ECAA-4351-8403-87285227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F73DC-B47C-477A-83F3-2EBE24BD0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16B22-8D47-4AFC-B7A7-A8E101CC75D9}"/>
              </a:ext>
            </a:extLst>
          </p:cNvPr>
          <p:cNvSpPr txBox="1"/>
          <p:nvPr/>
        </p:nvSpPr>
        <p:spPr>
          <a:xfrm>
            <a:off x="576943" y="644885"/>
            <a:ext cx="664617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Countryman phev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28D2E-DAB8-4A45-8F40-B18C05D030B8}"/>
              </a:ext>
            </a:extLst>
          </p:cNvPr>
          <p:cNvSpPr txBox="1"/>
          <p:nvPr/>
        </p:nvSpPr>
        <p:spPr>
          <a:xfrm>
            <a:off x="705584" y="1540244"/>
            <a:ext cx="668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MiniSans"/>
              </a:rPr>
              <a:t>Go further more sustainably with our crossover hybrid SUV. Agility for days with ALL4 all-wheel drive and an estimated combined range of 300 miles on a full charge. Hybrid drivetrain neutralizes carbon footprint.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E1B2C-354C-46B0-9050-4EFA8CBFB44D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atura MT Script Capitals" panose="03020802060602070202" pitchFamily="66" charset="0"/>
              </a:rPr>
              <a:t>$46,275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509F86-A72E-44EB-A1A3-A5ECD3012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47" y="1933333"/>
            <a:ext cx="6424994" cy="3796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6AAF16-118F-4CAC-B5A3-0A0BFA942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63" y="5078528"/>
            <a:ext cx="2485571" cy="1531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AB839-790A-4153-BF05-F9166972B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59" y="5124340"/>
            <a:ext cx="2448029" cy="129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65F562-DF68-426C-A7E3-153B7681A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12" y="5182882"/>
            <a:ext cx="2420442" cy="1293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0C87CA-D24B-4B6F-9747-14BA8B26A3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5" y="5239910"/>
            <a:ext cx="2520576" cy="1391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59EB5B-FBAA-48B3-AEC0-1F21F4D087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47" y="5313157"/>
            <a:ext cx="2472247" cy="1370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A1096D-B05B-4D44-AC01-A30E45CC3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58" y="5482134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2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BDC86B-ECAA-4351-8403-87285227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F73DC-B47C-477A-83F3-2EBE24BD0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16B22-8D47-4AFC-B7A7-A8E101CC75D9}"/>
              </a:ext>
            </a:extLst>
          </p:cNvPr>
          <p:cNvSpPr txBox="1"/>
          <p:nvPr/>
        </p:nvSpPr>
        <p:spPr>
          <a:xfrm>
            <a:off x="576943" y="644885"/>
            <a:ext cx="333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Clubman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28D2E-DAB8-4A45-8F40-B18C05D030B8}"/>
              </a:ext>
            </a:extLst>
          </p:cNvPr>
          <p:cNvSpPr txBox="1"/>
          <p:nvPr/>
        </p:nvSpPr>
        <p:spPr>
          <a:xfrm>
            <a:off x="705584" y="1540244"/>
            <a:ext cx="668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MiniSans"/>
              </a:rPr>
              <a:t>Ushering in a new era of sophisticated versatility with signature split rear doors and a spacious, refined interior. A small station wagon available with ALL4 all-wheel drive. Six doors with tons of six appeal.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E1B2C-354C-46B0-9050-4EFA8CBFB44D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rgbClr val="D02800"/>
                </a:solidFill>
                <a:latin typeface="Matura MT Script Capitals" panose="03020802060602070202" pitchFamily="66" charset="0"/>
              </a:rPr>
              <a:t>$39,650</a:t>
            </a:r>
            <a:endParaRPr lang="en-US" sz="4800" dirty="0">
              <a:solidFill>
                <a:srgbClr val="D02800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B0C43F4-DACE-40D1-8D1D-7B60B7607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09" y="1978430"/>
            <a:ext cx="7017493" cy="3826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021B2-7E78-4D35-832B-4E2C2A8C4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24" y="5009675"/>
            <a:ext cx="2485571" cy="1531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F5B9D4-2272-4822-9117-DEE131023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8" y="5055487"/>
            <a:ext cx="2448029" cy="129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B83D46-9D4C-4B45-906B-46A0109B7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1" y="5114029"/>
            <a:ext cx="2420442" cy="1293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0C75C5-8A4D-4F21-B493-636DFBF7A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34" y="5171057"/>
            <a:ext cx="2520576" cy="1391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8E9EEA-DDEA-4AF9-BFC0-158EA5C36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9" y="5055487"/>
            <a:ext cx="2664973" cy="1471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7C7A9A-9582-4E77-AEC5-70AE2B3022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197" y="5413281"/>
            <a:ext cx="2743612" cy="15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BDC86B-ECAA-4351-8403-87285227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F73DC-B47C-477A-83F3-2EBE24BD0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87268"/>
            <a:ext cx="3340527" cy="122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16B22-8D47-4AFC-B7A7-A8E101CC75D9}"/>
              </a:ext>
            </a:extLst>
          </p:cNvPr>
          <p:cNvSpPr txBox="1"/>
          <p:nvPr/>
        </p:nvSpPr>
        <p:spPr>
          <a:xfrm>
            <a:off x="576943" y="644885"/>
            <a:ext cx="469378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cap="all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Convertible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28D2E-DAB8-4A45-8F40-B18C05D030B8}"/>
              </a:ext>
            </a:extLst>
          </p:cNvPr>
          <p:cNvSpPr txBox="1"/>
          <p:nvPr/>
        </p:nvSpPr>
        <p:spPr>
          <a:xfrm>
            <a:off x="705584" y="1540244"/>
            <a:ext cx="668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niSans"/>
              </a:rPr>
              <a:t>The biggest, most adventurous MINI yet. Generous cargo</a:t>
            </a:r>
          </a:p>
          <a:p>
            <a:r>
              <a:rPr lang="en-US" sz="2000" b="0" i="0" dirty="0">
                <a:effectLst/>
                <a:latin typeface="MiniSans"/>
              </a:rPr>
              <a:t> and passenger space, along with a full suite of premium </a:t>
            </a:r>
          </a:p>
          <a:p>
            <a:r>
              <a:rPr lang="en-US" sz="2000" b="0" i="0" dirty="0">
                <a:effectLst/>
                <a:latin typeface="MiniSans"/>
              </a:rPr>
              <a:t>equipment and dynamic ALL4 all-wheel drive. A fun and </a:t>
            </a:r>
          </a:p>
          <a:p>
            <a:r>
              <a:rPr lang="en-US" sz="2000" b="0" i="0" dirty="0">
                <a:effectLst/>
                <a:latin typeface="MiniSans"/>
              </a:rPr>
              <a:t>fearless small crossover SUV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E1B2C-354C-46B0-9050-4EFA8CBFB44D}"/>
              </a:ext>
            </a:extLst>
          </p:cNvPr>
          <p:cNvSpPr txBox="1"/>
          <p:nvPr/>
        </p:nvSpPr>
        <p:spPr>
          <a:xfrm>
            <a:off x="5834743" y="1978430"/>
            <a:ext cx="6001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solidFill>
                  <a:srgbClr val="666633"/>
                </a:solidFill>
                <a:latin typeface="Matura MT Script Capitals" panose="03020802060602070202" pitchFamily="66" charset="0"/>
              </a:rPr>
              <a:t>$33,800</a:t>
            </a:r>
            <a:endParaRPr lang="en-US" sz="4800" dirty="0">
              <a:solidFill>
                <a:srgbClr val="666633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017375-78F5-4C97-81C2-6894CA967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67" y="1930611"/>
            <a:ext cx="6872737" cy="3807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042DE3-D94D-4453-A097-D3F3DF82A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" y="5252766"/>
            <a:ext cx="2485571" cy="1531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400E4F-09DA-4681-B33F-25C606777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59" y="5298578"/>
            <a:ext cx="2448029" cy="129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67F4CA-607D-4E51-90C3-A9B2B3665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12" y="5357120"/>
            <a:ext cx="2420442" cy="1293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6F9F55-A6B0-405C-BE01-CD1D0EBD0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95" y="5414148"/>
            <a:ext cx="2520576" cy="1391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B395B5-5E1B-4C0C-9B3A-7942E38A9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0" y="5298578"/>
            <a:ext cx="2664973" cy="1471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208C3C-B7DB-4052-845D-E462CC2C5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47" y="5487395"/>
            <a:ext cx="2472247" cy="13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66000">
              <a:schemeClr val="bg2">
                <a:lumMod val="90000"/>
                <a:alpha val="18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E987AC7B-8D58-49B2-88FF-9C295EC6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89" y="3385457"/>
            <a:ext cx="953110" cy="8322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E04C0A-A9B3-41FC-84DE-3A6A3278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14" y="2817191"/>
            <a:ext cx="861463" cy="8984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5306CD-791D-4990-BEA1-5F3EA99C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90" y="3194322"/>
            <a:ext cx="990101" cy="9200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13F8A5-DEA1-413C-83A2-3E87136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08" y="2440958"/>
            <a:ext cx="1083268" cy="10065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A4E263-CF21-4A22-80D4-04D016E1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11" y="2719265"/>
            <a:ext cx="945800" cy="9501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9D7AC-13B8-429C-90C6-1291CCE01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47" y="1141575"/>
            <a:ext cx="7410927" cy="410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CB171-D647-4522-AFA8-A17D889EF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48352" r="9697" b="45088"/>
          <a:stretch>
            <a:fillRect/>
          </a:stretch>
        </p:blipFill>
        <p:spPr>
          <a:xfrm>
            <a:off x="1673867" y="484590"/>
            <a:ext cx="9196824" cy="765621"/>
          </a:xfrm>
          <a:custGeom>
            <a:avLst/>
            <a:gdLst/>
            <a:ahLst/>
            <a:cxnLst/>
            <a:rect l="l" t="t" r="r" b="b"/>
            <a:pathLst>
              <a:path w="9196824" h="415993">
                <a:moveTo>
                  <a:pt x="8173989" y="241199"/>
                </a:moveTo>
                <a:lnTo>
                  <a:pt x="8173989" y="322697"/>
                </a:lnTo>
                <a:lnTo>
                  <a:pt x="8237376" y="322697"/>
                </a:lnTo>
                <a:cubicBezTo>
                  <a:pt x="8258779" y="322697"/>
                  <a:pt x="8273871" y="318901"/>
                  <a:pt x="8282652" y="311309"/>
                </a:cubicBezTo>
                <a:cubicBezTo>
                  <a:pt x="8291433" y="303717"/>
                  <a:pt x="8295824" y="293518"/>
                  <a:pt x="8295824" y="280713"/>
                </a:cubicBezTo>
                <a:cubicBezTo>
                  <a:pt x="8295824" y="268822"/>
                  <a:pt x="8291479" y="259264"/>
                  <a:pt x="8282789" y="252038"/>
                </a:cubicBezTo>
                <a:cubicBezTo>
                  <a:pt x="8274100" y="244812"/>
                  <a:pt x="8258871" y="241199"/>
                  <a:pt x="8237101" y="241199"/>
                </a:cubicBezTo>
                <a:close/>
                <a:moveTo>
                  <a:pt x="2773984" y="120638"/>
                </a:moveTo>
                <a:lnTo>
                  <a:pt x="2666402" y="247236"/>
                </a:lnTo>
                <a:lnTo>
                  <a:pt x="2773984" y="247236"/>
                </a:lnTo>
                <a:close/>
                <a:moveTo>
                  <a:pt x="5401670" y="94120"/>
                </a:moveTo>
                <a:cubicBezTo>
                  <a:pt x="5376608" y="94120"/>
                  <a:pt x="5356485" y="102992"/>
                  <a:pt x="5341302" y="120737"/>
                </a:cubicBezTo>
                <a:cubicBezTo>
                  <a:pt x="5326118" y="138481"/>
                  <a:pt x="5318526" y="167842"/>
                  <a:pt x="5318526" y="208820"/>
                </a:cubicBezTo>
                <a:cubicBezTo>
                  <a:pt x="5318526" y="249431"/>
                  <a:pt x="5326072" y="278609"/>
                  <a:pt x="5341165" y="296354"/>
                </a:cubicBezTo>
                <a:cubicBezTo>
                  <a:pt x="5356257" y="314099"/>
                  <a:pt x="5376791" y="322971"/>
                  <a:pt x="5402768" y="322971"/>
                </a:cubicBezTo>
                <a:cubicBezTo>
                  <a:pt x="5429476" y="322971"/>
                  <a:pt x="5450147" y="314282"/>
                  <a:pt x="5464783" y="296903"/>
                </a:cubicBezTo>
                <a:cubicBezTo>
                  <a:pt x="5479417" y="279524"/>
                  <a:pt x="5486735" y="248334"/>
                  <a:pt x="5486735" y="203332"/>
                </a:cubicBezTo>
                <a:cubicBezTo>
                  <a:pt x="5486735" y="165464"/>
                  <a:pt x="5479097" y="137795"/>
                  <a:pt x="5463822" y="120325"/>
                </a:cubicBezTo>
                <a:cubicBezTo>
                  <a:pt x="5448547" y="102855"/>
                  <a:pt x="5427830" y="94120"/>
                  <a:pt x="5401670" y="94120"/>
                </a:cubicBezTo>
                <a:close/>
                <a:moveTo>
                  <a:pt x="8173989" y="88357"/>
                </a:moveTo>
                <a:lnTo>
                  <a:pt x="8173989" y="164641"/>
                </a:lnTo>
                <a:lnTo>
                  <a:pt x="8228047" y="164641"/>
                </a:lnTo>
                <a:cubicBezTo>
                  <a:pt x="8247437" y="164641"/>
                  <a:pt x="8260929" y="161303"/>
                  <a:pt x="8268521" y="154625"/>
                </a:cubicBezTo>
                <a:cubicBezTo>
                  <a:pt x="8276113" y="147948"/>
                  <a:pt x="8279908" y="138299"/>
                  <a:pt x="8279908" y="125676"/>
                </a:cubicBezTo>
                <a:cubicBezTo>
                  <a:pt x="8279908" y="113968"/>
                  <a:pt x="8276113" y="104821"/>
                  <a:pt x="8268521" y="98236"/>
                </a:cubicBezTo>
                <a:cubicBezTo>
                  <a:pt x="8260929" y="91650"/>
                  <a:pt x="8247712" y="88357"/>
                  <a:pt x="8228869" y="88357"/>
                </a:cubicBezTo>
                <a:close/>
                <a:moveTo>
                  <a:pt x="7117537" y="88083"/>
                </a:moveTo>
                <a:lnTo>
                  <a:pt x="7117537" y="169855"/>
                </a:lnTo>
                <a:lnTo>
                  <a:pt x="7169948" y="169855"/>
                </a:lnTo>
                <a:cubicBezTo>
                  <a:pt x="7175619" y="169855"/>
                  <a:pt x="7186595" y="168025"/>
                  <a:pt x="7202877" y="164367"/>
                </a:cubicBezTo>
                <a:cubicBezTo>
                  <a:pt x="7211109" y="162720"/>
                  <a:pt x="7217831" y="158513"/>
                  <a:pt x="7223045" y="151744"/>
                </a:cubicBezTo>
                <a:cubicBezTo>
                  <a:pt x="7228259" y="144976"/>
                  <a:pt x="7230865" y="137201"/>
                  <a:pt x="7230865" y="128420"/>
                </a:cubicBezTo>
                <a:cubicBezTo>
                  <a:pt x="7230865" y="115432"/>
                  <a:pt x="7226749" y="105462"/>
                  <a:pt x="7218517" y="98510"/>
                </a:cubicBezTo>
                <a:cubicBezTo>
                  <a:pt x="7210285" y="91559"/>
                  <a:pt x="7194827" y="88083"/>
                  <a:pt x="7172143" y="88083"/>
                </a:cubicBezTo>
                <a:close/>
                <a:moveTo>
                  <a:pt x="2002222" y="74363"/>
                </a:moveTo>
                <a:cubicBezTo>
                  <a:pt x="1983746" y="74363"/>
                  <a:pt x="1970392" y="83738"/>
                  <a:pt x="1962159" y="102489"/>
                </a:cubicBezTo>
                <a:cubicBezTo>
                  <a:pt x="1953928" y="121240"/>
                  <a:pt x="1949812" y="155952"/>
                  <a:pt x="1949812" y="206625"/>
                </a:cubicBezTo>
                <a:cubicBezTo>
                  <a:pt x="1949812" y="257846"/>
                  <a:pt x="1954339" y="292832"/>
                  <a:pt x="1963395" y="311583"/>
                </a:cubicBezTo>
                <a:cubicBezTo>
                  <a:pt x="1972450" y="330334"/>
                  <a:pt x="1985575" y="339709"/>
                  <a:pt x="2002771" y="339709"/>
                </a:cubicBezTo>
                <a:cubicBezTo>
                  <a:pt x="2014113" y="339709"/>
                  <a:pt x="2023946" y="335731"/>
                  <a:pt x="2032269" y="327773"/>
                </a:cubicBezTo>
                <a:cubicBezTo>
                  <a:pt x="2040593" y="319815"/>
                  <a:pt x="2046721" y="307239"/>
                  <a:pt x="2050654" y="290043"/>
                </a:cubicBezTo>
                <a:cubicBezTo>
                  <a:pt x="2054587" y="272847"/>
                  <a:pt x="2056554" y="246047"/>
                  <a:pt x="2056554" y="209643"/>
                </a:cubicBezTo>
                <a:cubicBezTo>
                  <a:pt x="2056554" y="156226"/>
                  <a:pt x="2052026" y="120325"/>
                  <a:pt x="2042971" y="101940"/>
                </a:cubicBezTo>
                <a:cubicBezTo>
                  <a:pt x="2033916" y="83555"/>
                  <a:pt x="2020333" y="74363"/>
                  <a:pt x="2002222" y="74363"/>
                </a:cubicBezTo>
                <a:close/>
                <a:moveTo>
                  <a:pt x="8857664" y="6860"/>
                </a:moveTo>
                <a:lnTo>
                  <a:pt x="9190787" y="6860"/>
                </a:lnTo>
                <a:lnTo>
                  <a:pt x="9190787" y="92748"/>
                </a:lnTo>
                <a:lnTo>
                  <a:pt x="8982242" y="92748"/>
                </a:lnTo>
                <a:lnTo>
                  <a:pt x="8982242" y="156683"/>
                </a:lnTo>
                <a:lnTo>
                  <a:pt x="9175695" y="156683"/>
                </a:lnTo>
                <a:lnTo>
                  <a:pt x="9175695" y="238730"/>
                </a:lnTo>
                <a:lnTo>
                  <a:pt x="8982242" y="238730"/>
                </a:lnTo>
                <a:lnTo>
                  <a:pt x="8982242" y="318032"/>
                </a:lnTo>
                <a:lnTo>
                  <a:pt x="9196824" y="318032"/>
                </a:lnTo>
                <a:lnTo>
                  <a:pt x="9196824" y="409133"/>
                </a:lnTo>
                <a:lnTo>
                  <a:pt x="8857664" y="409133"/>
                </a:lnTo>
                <a:close/>
                <a:moveTo>
                  <a:pt x="8486463" y="6860"/>
                </a:moveTo>
                <a:lnTo>
                  <a:pt x="8610767" y="6860"/>
                </a:lnTo>
                <a:lnTo>
                  <a:pt x="8610767" y="310074"/>
                </a:lnTo>
                <a:lnTo>
                  <a:pt x="8804769" y="310074"/>
                </a:lnTo>
                <a:lnTo>
                  <a:pt x="8804769" y="409133"/>
                </a:lnTo>
                <a:lnTo>
                  <a:pt x="8486463" y="409133"/>
                </a:lnTo>
                <a:close/>
                <a:moveTo>
                  <a:pt x="8048587" y="6860"/>
                </a:moveTo>
                <a:lnTo>
                  <a:pt x="8281280" y="6860"/>
                </a:lnTo>
                <a:cubicBezTo>
                  <a:pt x="8320062" y="6860"/>
                  <a:pt x="8349835" y="16464"/>
                  <a:pt x="8370598" y="35672"/>
                </a:cubicBezTo>
                <a:cubicBezTo>
                  <a:pt x="8391361" y="54881"/>
                  <a:pt x="8401743" y="78662"/>
                  <a:pt x="8401743" y="107017"/>
                </a:cubicBezTo>
                <a:cubicBezTo>
                  <a:pt x="8401743" y="130798"/>
                  <a:pt x="8394334" y="151195"/>
                  <a:pt x="8379516" y="168208"/>
                </a:cubicBezTo>
                <a:cubicBezTo>
                  <a:pt x="8369638" y="179550"/>
                  <a:pt x="8355186" y="188514"/>
                  <a:pt x="8336161" y="195100"/>
                </a:cubicBezTo>
                <a:cubicBezTo>
                  <a:pt x="8365064" y="202051"/>
                  <a:pt x="8386330" y="213988"/>
                  <a:pt x="8399959" y="230909"/>
                </a:cubicBezTo>
                <a:cubicBezTo>
                  <a:pt x="8413588" y="247831"/>
                  <a:pt x="8420402" y="269097"/>
                  <a:pt x="8420402" y="294708"/>
                </a:cubicBezTo>
                <a:cubicBezTo>
                  <a:pt x="8420402" y="315562"/>
                  <a:pt x="8415554" y="334313"/>
                  <a:pt x="8405859" y="350960"/>
                </a:cubicBezTo>
                <a:cubicBezTo>
                  <a:pt x="8396163" y="367607"/>
                  <a:pt x="8382900" y="380778"/>
                  <a:pt x="8366070" y="390474"/>
                </a:cubicBezTo>
                <a:cubicBezTo>
                  <a:pt x="8355643" y="396511"/>
                  <a:pt x="8339911" y="400901"/>
                  <a:pt x="8318873" y="403645"/>
                </a:cubicBezTo>
                <a:cubicBezTo>
                  <a:pt x="8290884" y="407304"/>
                  <a:pt x="8272316" y="409133"/>
                  <a:pt x="8263169" y="409133"/>
                </a:cubicBezTo>
                <a:lnTo>
                  <a:pt x="8048587" y="409133"/>
                </a:lnTo>
                <a:close/>
                <a:moveTo>
                  <a:pt x="7834177" y="6860"/>
                </a:moveTo>
                <a:lnTo>
                  <a:pt x="7958755" y="6860"/>
                </a:lnTo>
                <a:lnTo>
                  <a:pt x="7958755" y="409133"/>
                </a:lnTo>
                <a:lnTo>
                  <a:pt x="7834177" y="409133"/>
                </a:lnTo>
                <a:close/>
                <a:moveTo>
                  <a:pt x="7391399" y="6860"/>
                </a:moveTo>
                <a:lnTo>
                  <a:pt x="7769251" y="6860"/>
                </a:lnTo>
                <a:lnTo>
                  <a:pt x="7769251" y="106193"/>
                </a:lnTo>
                <a:lnTo>
                  <a:pt x="7642477" y="106193"/>
                </a:lnTo>
                <a:lnTo>
                  <a:pt x="7642477" y="409133"/>
                </a:lnTo>
                <a:lnTo>
                  <a:pt x="7518173" y="409133"/>
                </a:lnTo>
                <a:lnTo>
                  <a:pt x="7518173" y="106193"/>
                </a:lnTo>
                <a:lnTo>
                  <a:pt x="7391399" y="106193"/>
                </a:lnTo>
                <a:close/>
                <a:moveTo>
                  <a:pt x="6992685" y="6860"/>
                </a:moveTo>
                <a:lnTo>
                  <a:pt x="7199858" y="6860"/>
                </a:lnTo>
                <a:cubicBezTo>
                  <a:pt x="7238274" y="6860"/>
                  <a:pt x="7267635" y="10153"/>
                  <a:pt x="7287941" y="16738"/>
                </a:cubicBezTo>
                <a:cubicBezTo>
                  <a:pt x="7308247" y="23324"/>
                  <a:pt x="7324619" y="35535"/>
                  <a:pt x="7337059" y="53371"/>
                </a:cubicBezTo>
                <a:cubicBezTo>
                  <a:pt x="7349499" y="71207"/>
                  <a:pt x="7355718" y="92931"/>
                  <a:pt x="7355718" y="118542"/>
                </a:cubicBezTo>
                <a:cubicBezTo>
                  <a:pt x="7355718" y="140860"/>
                  <a:pt x="7350959" y="160113"/>
                  <a:pt x="7341441" y="176303"/>
                </a:cubicBezTo>
                <a:cubicBezTo>
                  <a:pt x="7331923" y="192493"/>
                  <a:pt x="7318835" y="205618"/>
                  <a:pt x="7302179" y="215680"/>
                </a:cubicBezTo>
                <a:cubicBezTo>
                  <a:pt x="7291564" y="222083"/>
                  <a:pt x="7277012" y="227388"/>
                  <a:pt x="7258524" y="231595"/>
                </a:cubicBezTo>
                <a:cubicBezTo>
                  <a:pt x="7273331" y="236540"/>
                  <a:pt x="7284117" y="241484"/>
                  <a:pt x="7290882" y="246426"/>
                </a:cubicBezTo>
                <a:cubicBezTo>
                  <a:pt x="7295453" y="249721"/>
                  <a:pt x="7302079" y="256771"/>
                  <a:pt x="7310763" y="267574"/>
                </a:cubicBezTo>
                <a:cubicBezTo>
                  <a:pt x="7319447" y="278377"/>
                  <a:pt x="7325251" y="286708"/>
                  <a:pt x="7328175" y="292568"/>
                </a:cubicBezTo>
                <a:lnTo>
                  <a:pt x="7388372" y="409133"/>
                </a:lnTo>
                <a:lnTo>
                  <a:pt x="7247917" y="409133"/>
                </a:lnTo>
                <a:lnTo>
                  <a:pt x="7181473" y="286201"/>
                </a:lnTo>
                <a:cubicBezTo>
                  <a:pt x="7173059" y="270286"/>
                  <a:pt x="7165557" y="259950"/>
                  <a:pt x="7158972" y="255194"/>
                </a:cubicBezTo>
                <a:cubicBezTo>
                  <a:pt x="7150009" y="248974"/>
                  <a:pt x="7139855" y="245864"/>
                  <a:pt x="7128513" y="245864"/>
                </a:cubicBezTo>
                <a:lnTo>
                  <a:pt x="7117537" y="245864"/>
                </a:lnTo>
                <a:lnTo>
                  <a:pt x="7117537" y="409133"/>
                </a:lnTo>
                <a:lnTo>
                  <a:pt x="6992685" y="409133"/>
                </a:lnTo>
                <a:close/>
                <a:moveTo>
                  <a:pt x="6581189" y="6860"/>
                </a:moveTo>
                <a:lnTo>
                  <a:pt x="6914313" y="6860"/>
                </a:lnTo>
                <a:lnTo>
                  <a:pt x="6914313" y="92748"/>
                </a:lnTo>
                <a:lnTo>
                  <a:pt x="6705767" y="92748"/>
                </a:lnTo>
                <a:lnTo>
                  <a:pt x="6705767" y="156683"/>
                </a:lnTo>
                <a:lnTo>
                  <a:pt x="6899221" y="156683"/>
                </a:lnTo>
                <a:lnTo>
                  <a:pt x="6899221" y="238730"/>
                </a:lnTo>
                <a:lnTo>
                  <a:pt x="6705767" y="238730"/>
                </a:lnTo>
                <a:lnTo>
                  <a:pt x="6705767" y="318032"/>
                </a:lnTo>
                <a:lnTo>
                  <a:pt x="6920350" y="318032"/>
                </a:lnTo>
                <a:lnTo>
                  <a:pt x="6920350" y="409133"/>
                </a:lnTo>
                <a:lnTo>
                  <a:pt x="6581189" y="409133"/>
                </a:lnTo>
                <a:close/>
                <a:moveTo>
                  <a:pt x="6103799" y="6860"/>
                </a:moveTo>
                <a:lnTo>
                  <a:pt x="6233741" y="6860"/>
                </a:lnTo>
                <a:lnTo>
                  <a:pt x="6324281" y="296354"/>
                </a:lnTo>
                <a:lnTo>
                  <a:pt x="6413664" y="6860"/>
                </a:lnTo>
                <a:lnTo>
                  <a:pt x="6539824" y="6860"/>
                </a:lnTo>
                <a:lnTo>
                  <a:pt x="6390455" y="409133"/>
                </a:lnTo>
                <a:lnTo>
                  <a:pt x="6255724" y="409133"/>
                </a:lnTo>
                <a:close/>
                <a:moveTo>
                  <a:pt x="5677412" y="6860"/>
                </a:moveTo>
                <a:lnTo>
                  <a:pt x="5793483" y="6860"/>
                </a:lnTo>
                <a:lnTo>
                  <a:pt x="5944953" y="229417"/>
                </a:lnTo>
                <a:lnTo>
                  <a:pt x="5944953" y="6860"/>
                </a:lnTo>
                <a:lnTo>
                  <a:pt x="6062123" y="6860"/>
                </a:lnTo>
                <a:lnTo>
                  <a:pt x="6062123" y="409133"/>
                </a:lnTo>
                <a:lnTo>
                  <a:pt x="5944953" y="409133"/>
                </a:lnTo>
                <a:lnTo>
                  <a:pt x="5794307" y="188257"/>
                </a:lnTo>
                <a:lnTo>
                  <a:pt x="5794307" y="409133"/>
                </a:lnTo>
                <a:lnTo>
                  <a:pt x="5677412" y="409133"/>
                </a:lnTo>
                <a:close/>
                <a:moveTo>
                  <a:pt x="4386129" y="6860"/>
                </a:moveTo>
                <a:lnTo>
                  <a:pt x="4510707" y="6860"/>
                </a:lnTo>
                <a:lnTo>
                  <a:pt x="4510707" y="409133"/>
                </a:lnTo>
                <a:lnTo>
                  <a:pt x="4386129" y="409133"/>
                </a:lnTo>
                <a:close/>
                <a:moveTo>
                  <a:pt x="3915287" y="6860"/>
                </a:moveTo>
                <a:lnTo>
                  <a:pt x="4031359" y="6860"/>
                </a:lnTo>
                <a:lnTo>
                  <a:pt x="4182829" y="229417"/>
                </a:lnTo>
                <a:lnTo>
                  <a:pt x="4182829" y="6860"/>
                </a:lnTo>
                <a:lnTo>
                  <a:pt x="4299998" y="6860"/>
                </a:lnTo>
                <a:lnTo>
                  <a:pt x="4299998" y="409133"/>
                </a:lnTo>
                <a:lnTo>
                  <a:pt x="4182829" y="409133"/>
                </a:lnTo>
                <a:lnTo>
                  <a:pt x="4032182" y="188257"/>
                </a:lnTo>
                <a:lnTo>
                  <a:pt x="4032182" y="409133"/>
                </a:lnTo>
                <a:lnTo>
                  <a:pt x="3915287" y="409133"/>
                </a:lnTo>
                <a:close/>
                <a:moveTo>
                  <a:pt x="3700328" y="6860"/>
                </a:moveTo>
                <a:lnTo>
                  <a:pt x="3824906" y="6860"/>
                </a:lnTo>
                <a:lnTo>
                  <a:pt x="3824906" y="409133"/>
                </a:lnTo>
                <a:lnTo>
                  <a:pt x="3700328" y="409133"/>
                </a:lnTo>
                <a:close/>
                <a:moveTo>
                  <a:pt x="3160616" y="6860"/>
                </a:moveTo>
                <a:lnTo>
                  <a:pt x="3324091" y="6860"/>
                </a:lnTo>
                <a:lnTo>
                  <a:pt x="3387135" y="251626"/>
                </a:lnTo>
                <a:lnTo>
                  <a:pt x="3449729" y="6860"/>
                </a:lnTo>
                <a:lnTo>
                  <a:pt x="3613105" y="6860"/>
                </a:lnTo>
                <a:lnTo>
                  <a:pt x="3613105" y="409133"/>
                </a:lnTo>
                <a:lnTo>
                  <a:pt x="3511303" y="409133"/>
                </a:lnTo>
                <a:lnTo>
                  <a:pt x="3511303" y="102352"/>
                </a:lnTo>
                <a:lnTo>
                  <a:pt x="3432861" y="409133"/>
                </a:lnTo>
                <a:lnTo>
                  <a:pt x="3340715" y="409133"/>
                </a:lnTo>
                <a:lnTo>
                  <a:pt x="3262420" y="102352"/>
                </a:lnTo>
                <a:lnTo>
                  <a:pt x="3262420" y="409133"/>
                </a:lnTo>
                <a:lnTo>
                  <a:pt x="3160616" y="409133"/>
                </a:lnTo>
                <a:close/>
                <a:moveTo>
                  <a:pt x="904289" y="6860"/>
                </a:moveTo>
                <a:lnTo>
                  <a:pt x="1237413" y="6860"/>
                </a:lnTo>
                <a:lnTo>
                  <a:pt x="1237413" y="92748"/>
                </a:lnTo>
                <a:lnTo>
                  <a:pt x="1028868" y="92748"/>
                </a:lnTo>
                <a:lnTo>
                  <a:pt x="1028868" y="156683"/>
                </a:lnTo>
                <a:lnTo>
                  <a:pt x="1222321" y="156683"/>
                </a:lnTo>
                <a:lnTo>
                  <a:pt x="1222321" y="238730"/>
                </a:lnTo>
                <a:lnTo>
                  <a:pt x="1028868" y="238730"/>
                </a:lnTo>
                <a:lnTo>
                  <a:pt x="1028868" y="318032"/>
                </a:lnTo>
                <a:lnTo>
                  <a:pt x="1243450" y="318032"/>
                </a:lnTo>
                <a:lnTo>
                  <a:pt x="1243450" y="409133"/>
                </a:lnTo>
                <a:lnTo>
                  <a:pt x="904289" y="409133"/>
                </a:lnTo>
                <a:close/>
                <a:moveTo>
                  <a:pt x="438388" y="6860"/>
                </a:moveTo>
                <a:lnTo>
                  <a:pt x="562691" y="6860"/>
                </a:lnTo>
                <a:lnTo>
                  <a:pt x="562691" y="147628"/>
                </a:lnTo>
                <a:lnTo>
                  <a:pt x="698521" y="147628"/>
                </a:lnTo>
                <a:lnTo>
                  <a:pt x="698521" y="6860"/>
                </a:lnTo>
                <a:lnTo>
                  <a:pt x="823373" y="6860"/>
                </a:lnTo>
                <a:lnTo>
                  <a:pt x="823373" y="409133"/>
                </a:lnTo>
                <a:lnTo>
                  <a:pt x="698521" y="409133"/>
                </a:lnTo>
                <a:lnTo>
                  <a:pt x="698521" y="246413"/>
                </a:lnTo>
                <a:lnTo>
                  <a:pt x="562691" y="246413"/>
                </a:lnTo>
                <a:lnTo>
                  <a:pt x="562691" y="409133"/>
                </a:lnTo>
                <a:lnTo>
                  <a:pt x="438388" y="409133"/>
                </a:lnTo>
                <a:close/>
                <a:moveTo>
                  <a:pt x="0" y="6860"/>
                </a:moveTo>
                <a:lnTo>
                  <a:pt x="377851" y="6860"/>
                </a:lnTo>
                <a:lnTo>
                  <a:pt x="377851" y="106193"/>
                </a:lnTo>
                <a:lnTo>
                  <a:pt x="251078" y="106193"/>
                </a:lnTo>
                <a:lnTo>
                  <a:pt x="251078" y="409133"/>
                </a:lnTo>
                <a:lnTo>
                  <a:pt x="126774" y="409133"/>
                </a:lnTo>
                <a:lnTo>
                  <a:pt x="126774" y="106193"/>
                </a:lnTo>
                <a:lnTo>
                  <a:pt x="0" y="106193"/>
                </a:lnTo>
                <a:close/>
                <a:moveTo>
                  <a:pt x="5401945" y="0"/>
                </a:moveTo>
                <a:cubicBezTo>
                  <a:pt x="5468899" y="0"/>
                  <a:pt x="5520486" y="17973"/>
                  <a:pt x="5556707" y="53920"/>
                </a:cubicBezTo>
                <a:cubicBezTo>
                  <a:pt x="5592928" y="89867"/>
                  <a:pt x="5611039" y="140219"/>
                  <a:pt x="5611039" y="204978"/>
                </a:cubicBezTo>
                <a:cubicBezTo>
                  <a:pt x="5611039" y="251992"/>
                  <a:pt x="5603127" y="290546"/>
                  <a:pt x="5587303" y="320639"/>
                </a:cubicBezTo>
                <a:cubicBezTo>
                  <a:pt x="5571479" y="350731"/>
                  <a:pt x="5548612" y="374147"/>
                  <a:pt x="5518703" y="390885"/>
                </a:cubicBezTo>
                <a:cubicBezTo>
                  <a:pt x="5488793" y="407624"/>
                  <a:pt x="5451519" y="415993"/>
                  <a:pt x="5406884" y="415993"/>
                </a:cubicBezTo>
                <a:cubicBezTo>
                  <a:pt x="5361516" y="415993"/>
                  <a:pt x="5323969" y="408767"/>
                  <a:pt x="5294242" y="394315"/>
                </a:cubicBezTo>
                <a:cubicBezTo>
                  <a:pt x="5264515" y="379864"/>
                  <a:pt x="5240413" y="356997"/>
                  <a:pt x="5221937" y="325715"/>
                </a:cubicBezTo>
                <a:cubicBezTo>
                  <a:pt x="5203461" y="294433"/>
                  <a:pt x="5194222" y="255285"/>
                  <a:pt x="5194222" y="208271"/>
                </a:cubicBezTo>
                <a:cubicBezTo>
                  <a:pt x="5194222" y="142597"/>
                  <a:pt x="5212516" y="91467"/>
                  <a:pt x="5249103" y="54881"/>
                </a:cubicBezTo>
                <a:cubicBezTo>
                  <a:pt x="5285689" y="18293"/>
                  <a:pt x="5336637" y="0"/>
                  <a:pt x="5401945" y="0"/>
                </a:cubicBezTo>
                <a:close/>
                <a:moveTo>
                  <a:pt x="4960502" y="0"/>
                </a:moveTo>
                <a:cubicBezTo>
                  <a:pt x="5011175" y="0"/>
                  <a:pt x="5051008" y="10244"/>
                  <a:pt x="5080004" y="30733"/>
                </a:cubicBezTo>
                <a:cubicBezTo>
                  <a:pt x="5108999" y="51222"/>
                  <a:pt x="5130540" y="82686"/>
                  <a:pt x="5144625" y="125127"/>
                </a:cubicBezTo>
                <a:lnTo>
                  <a:pt x="5034865" y="149549"/>
                </a:lnTo>
                <a:cubicBezTo>
                  <a:pt x="5031023" y="137292"/>
                  <a:pt x="5026998" y="128329"/>
                  <a:pt x="5022791" y="122658"/>
                </a:cubicBezTo>
                <a:cubicBezTo>
                  <a:pt x="5015840" y="113145"/>
                  <a:pt x="5007333" y="105828"/>
                  <a:pt x="4997272" y="100705"/>
                </a:cubicBezTo>
                <a:cubicBezTo>
                  <a:pt x="4987210" y="95584"/>
                  <a:pt x="4975960" y="93022"/>
                  <a:pt x="4963520" y="93022"/>
                </a:cubicBezTo>
                <a:cubicBezTo>
                  <a:pt x="4935348" y="93022"/>
                  <a:pt x="4913762" y="104351"/>
                  <a:pt x="4898761" y="127009"/>
                </a:cubicBezTo>
                <a:cubicBezTo>
                  <a:pt x="4887420" y="143819"/>
                  <a:pt x="4881748" y="170221"/>
                  <a:pt x="4881748" y="206213"/>
                </a:cubicBezTo>
                <a:cubicBezTo>
                  <a:pt x="4881748" y="250798"/>
                  <a:pt x="4888517" y="281358"/>
                  <a:pt x="4902054" y="297893"/>
                </a:cubicBezTo>
                <a:cubicBezTo>
                  <a:pt x="4915591" y="314429"/>
                  <a:pt x="4934617" y="322697"/>
                  <a:pt x="4959130" y="322697"/>
                </a:cubicBezTo>
                <a:cubicBezTo>
                  <a:pt x="4982911" y="322697"/>
                  <a:pt x="5000885" y="316019"/>
                  <a:pt x="5013050" y="302665"/>
                </a:cubicBezTo>
                <a:cubicBezTo>
                  <a:pt x="5025215" y="289311"/>
                  <a:pt x="5034041" y="269920"/>
                  <a:pt x="5039530" y="244492"/>
                </a:cubicBezTo>
                <a:lnTo>
                  <a:pt x="5148467" y="277420"/>
                </a:lnTo>
                <a:cubicBezTo>
                  <a:pt x="5141149" y="307970"/>
                  <a:pt x="5129625" y="333490"/>
                  <a:pt x="5113892" y="353978"/>
                </a:cubicBezTo>
                <a:cubicBezTo>
                  <a:pt x="5098160" y="374467"/>
                  <a:pt x="5078632" y="389925"/>
                  <a:pt x="5055308" y="400352"/>
                </a:cubicBezTo>
                <a:cubicBezTo>
                  <a:pt x="5031983" y="410780"/>
                  <a:pt x="5002302" y="415993"/>
                  <a:pt x="4966264" y="415993"/>
                </a:cubicBezTo>
                <a:cubicBezTo>
                  <a:pt x="4922543" y="415993"/>
                  <a:pt x="4886825" y="409641"/>
                  <a:pt x="4859110" y="396935"/>
                </a:cubicBezTo>
                <a:cubicBezTo>
                  <a:pt x="4831396" y="384230"/>
                  <a:pt x="4807477" y="361881"/>
                  <a:pt x="4787354" y="329889"/>
                </a:cubicBezTo>
                <a:cubicBezTo>
                  <a:pt x="4767232" y="297897"/>
                  <a:pt x="4757170" y="256946"/>
                  <a:pt x="4757170" y="207036"/>
                </a:cubicBezTo>
                <a:cubicBezTo>
                  <a:pt x="4757170" y="140494"/>
                  <a:pt x="4774869" y="89352"/>
                  <a:pt x="4810267" y="53611"/>
                </a:cubicBezTo>
                <a:cubicBezTo>
                  <a:pt x="4845665" y="17870"/>
                  <a:pt x="4895743" y="0"/>
                  <a:pt x="4960502" y="0"/>
                </a:cubicBezTo>
                <a:close/>
                <a:moveTo>
                  <a:pt x="2773984" y="0"/>
                </a:moveTo>
                <a:lnTo>
                  <a:pt x="2871397" y="0"/>
                </a:lnTo>
                <a:lnTo>
                  <a:pt x="2871397" y="247236"/>
                </a:lnTo>
                <a:lnTo>
                  <a:pt x="2921888" y="247236"/>
                </a:lnTo>
                <a:lnTo>
                  <a:pt x="2921888" y="333947"/>
                </a:lnTo>
                <a:lnTo>
                  <a:pt x="2871397" y="333947"/>
                </a:lnTo>
                <a:lnTo>
                  <a:pt x="2871397" y="409133"/>
                </a:lnTo>
                <a:lnTo>
                  <a:pt x="2773984" y="409133"/>
                </a:lnTo>
                <a:lnTo>
                  <a:pt x="2773984" y="333947"/>
                </a:lnTo>
                <a:lnTo>
                  <a:pt x="2570378" y="333947"/>
                </a:lnTo>
                <a:lnTo>
                  <a:pt x="2570378" y="242022"/>
                </a:lnTo>
                <a:close/>
                <a:moveTo>
                  <a:pt x="2372600" y="0"/>
                </a:moveTo>
                <a:cubicBezTo>
                  <a:pt x="2411930" y="0"/>
                  <a:pt x="2442527" y="4482"/>
                  <a:pt x="2464387" y="13446"/>
                </a:cubicBezTo>
                <a:cubicBezTo>
                  <a:pt x="2486248" y="22409"/>
                  <a:pt x="2503443" y="36175"/>
                  <a:pt x="2515975" y="54743"/>
                </a:cubicBezTo>
                <a:cubicBezTo>
                  <a:pt x="2528506" y="73311"/>
                  <a:pt x="2534771" y="94120"/>
                  <a:pt x="2534771" y="117170"/>
                </a:cubicBezTo>
                <a:cubicBezTo>
                  <a:pt x="2534771" y="141683"/>
                  <a:pt x="2527591" y="165098"/>
                  <a:pt x="2513231" y="187416"/>
                </a:cubicBezTo>
                <a:cubicBezTo>
                  <a:pt x="2498870" y="209734"/>
                  <a:pt x="2472757" y="234248"/>
                  <a:pt x="2434889" y="260956"/>
                </a:cubicBezTo>
                <a:cubicBezTo>
                  <a:pt x="2412388" y="276506"/>
                  <a:pt x="2397342" y="287390"/>
                  <a:pt x="2389750" y="293610"/>
                </a:cubicBezTo>
                <a:cubicBezTo>
                  <a:pt x="2382158" y="299830"/>
                  <a:pt x="2373240" y="307970"/>
                  <a:pt x="2362996" y="318032"/>
                </a:cubicBezTo>
                <a:lnTo>
                  <a:pt x="2537515" y="318032"/>
                </a:lnTo>
                <a:lnTo>
                  <a:pt x="2537515" y="409133"/>
                </a:lnTo>
                <a:lnTo>
                  <a:pt x="2202196" y="409133"/>
                </a:lnTo>
                <a:cubicBezTo>
                  <a:pt x="2206038" y="376022"/>
                  <a:pt x="2217700" y="344877"/>
                  <a:pt x="2237183" y="315699"/>
                </a:cubicBezTo>
                <a:cubicBezTo>
                  <a:pt x="2256665" y="286521"/>
                  <a:pt x="2293206" y="252084"/>
                  <a:pt x="2346806" y="212387"/>
                </a:cubicBezTo>
                <a:cubicBezTo>
                  <a:pt x="2379551" y="188057"/>
                  <a:pt x="2400497" y="169580"/>
                  <a:pt x="2409644" y="156958"/>
                </a:cubicBezTo>
                <a:cubicBezTo>
                  <a:pt x="2418791" y="144335"/>
                  <a:pt x="2423364" y="132353"/>
                  <a:pt x="2423364" y="121011"/>
                </a:cubicBezTo>
                <a:cubicBezTo>
                  <a:pt x="2423364" y="108755"/>
                  <a:pt x="2418836" y="98282"/>
                  <a:pt x="2409781" y="89592"/>
                </a:cubicBezTo>
                <a:cubicBezTo>
                  <a:pt x="2400726" y="80903"/>
                  <a:pt x="2389338" y="76558"/>
                  <a:pt x="2375618" y="76558"/>
                </a:cubicBezTo>
                <a:cubicBezTo>
                  <a:pt x="2361349" y="76558"/>
                  <a:pt x="2349687" y="81040"/>
                  <a:pt x="2340632" y="90004"/>
                </a:cubicBezTo>
                <a:cubicBezTo>
                  <a:pt x="2331577" y="98968"/>
                  <a:pt x="2325494" y="114791"/>
                  <a:pt x="2322384" y="137475"/>
                </a:cubicBezTo>
                <a:lnTo>
                  <a:pt x="2210428" y="128420"/>
                </a:lnTo>
                <a:cubicBezTo>
                  <a:pt x="2214819" y="96955"/>
                  <a:pt x="2222868" y="72397"/>
                  <a:pt x="2234576" y="54743"/>
                </a:cubicBezTo>
                <a:cubicBezTo>
                  <a:pt x="2246283" y="37090"/>
                  <a:pt x="2262793" y="23553"/>
                  <a:pt x="2284105" y="14132"/>
                </a:cubicBezTo>
                <a:cubicBezTo>
                  <a:pt x="2305417" y="4711"/>
                  <a:pt x="2334915" y="0"/>
                  <a:pt x="2372600" y="0"/>
                </a:cubicBezTo>
                <a:close/>
                <a:moveTo>
                  <a:pt x="2006064" y="0"/>
                </a:moveTo>
                <a:cubicBezTo>
                  <a:pt x="2033138" y="0"/>
                  <a:pt x="2055365" y="3338"/>
                  <a:pt x="2072743" y="10016"/>
                </a:cubicBezTo>
                <a:cubicBezTo>
                  <a:pt x="2090122" y="16693"/>
                  <a:pt x="2104300" y="25382"/>
                  <a:pt x="2115276" y="36084"/>
                </a:cubicBezTo>
                <a:cubicBezTo>
                  <a:pt x="2126252" y="46785"/>
                  <a:pt x="2134896" y="58036"/>
                  <a:pt x="2141207" y="69835"/>
                </a:cubicBezTo>
                <a:cubicBezTo>
                  <a:pt x="2147518" y="81635"/>
                  <a:pt x="2152595" y="95400"/>
                  <a:pt x="2156436" y="111133"/>
                </a:cubicBezTo>
                <a:cubicBezTo>
                  <a:pt x="2163937" y="141134"/>
                  <a:pt x="2167687" y="172416"/>
                  <a:pt x="2167687" y="204978"/>
                </a:cubicBezTo>
                <a:cubicBezTo>
                  <a:pt x="2167687" y="277969"/>
                  <a:pt x="2155339" y="331386"/>
                  <a:pt x="2130643" y="365229"/>
                </a:cubicBezTo>
                <a:cubicBezTo>
                  <a:pt x="2105946" y="399072"/>
                  <a:pt x="2063414" y="415993"/>
                  <a:pt x="2003045" y="415993"/>
                </a:cubicBezTo>
                <a:cubicBezTo>
                  <a:pt x="1969203" y="415993"/>
                  <a:pt x="1941854" y="410597"/>
                  <a:pt x="1920999" y="399803"/>
                </a:cubicBezTo>
                <a:cubicBezTo>
                  <a:pt x="1900145" y="389010"/>
                  <a:pt x="1883040" y="373187"/>
                  <a:pt x="1869686" y="352332"/>
                </a:cubicBezTo>
                <a:cubicBezTo>
                  <a:pt x="1859991" y="337514"/>
                  <a:pt x="1852445" y="317254"/>
                  <a:pt x="1847048" y="291552"/>
                </a:cubicBezTo>
                <a:cubicBezTo>
                  <a:pt x="1841652" y="265850"/>
                  <a:pt x="1838953" y="237449"/>
                  <a:pt x="1838953" y="206350"/>
                </a:cubicBezTo>
                <a:cubicBezTo>
                  <a:pt x="1838953" y="129883"/>
                  <a:pt x="1852719" y="76375"/>
                  <a:pt x="1880251" y="45825"/>
                </a:cubicBezTo>
                <a:cubicBezTo>
                  <a:pt x="1907782" y="15275"/>
                  <a:pt x="1949720" y="0"/>
                  <a:pt x="2006064" y="0"/>
                </a:cubicBezTo>
                <a:close/>
                <a:moveTo>
                  <a:pt x="1629650" y="0"/>
                </a:moveTo>
                <a:cubicBezTo>
                  <a:pt x="1668981" y="0"/>
                  <a:pt x="1699576" y="4482"/>
                  <a:pt x="1721437" y="13446"/>
                </a:cubicBezTo>
                <a:cubicBezTo>
                  <a:pt x="1743298" y="22409"/>
                  <a:pt x="1760494" y="36175"/>
                  <a:pt x="1773025" y="54743"/>
                </a:cubicBezTo>
                <a:cubicBezTo>
                  <a:pt x="1785556" y="73311"/>
                  <a:pt x="1791821" y="94120"/>
                  <a:pt x="1791821" y="117170"/>
                </a:cubicBezTo>
                <a:cubicBezTo>
                  <a:pt x="1791821" y="141683"/>
                  <a:pt x="1784641" y="165098"/>
                  <a:pt x="1770281" y="187416"/>
                </a:cubicBezTo>
                <a:cubicBezTo>
                  <a:pt x="1755920" y="209734"/>
                  <a:pt x="1729806" y="234248"/>
                  <a:pt x="1691939" y="260956"/>
                </a:cubicBezTo>
                <a:cubicBezTo>
                  <a:pt x="1669438" y="276506"/>
                  <a:pt x="1654392" y="287390"/>
                  <a:pt x="1646800" y="293610"/>
                </a:cubicBezTo>
                <a:cubicBezTo>
                  <a:pt x="1639208" y="299830"/>
                  <a:pt x="1630290" y="307970"/>
                  <a:pt x="1620046" y="318032"/>
                </a:cubicBezTo>
                <a:lnTo>
                  <a:pt x="1794565" y="318032"/>
                </a:lnTo>
                <a:lnTo>
                  <a:pt x="1794565" y="409133"/>
                </a:lnTo>
                <a:lnTo>
                  <a:pt x="1459246" y="409133"/>
                </a:lnTo>
                <a:cubicBezTo>
                  <a:pt x="1463088" y="376022"/>
                  <a:pt x="1474750" y="344877"/>
                  <a:pt x="1494232" y="315699"/>
                </a:cubicBezTo>
                <a:cubicBezTo>
                  <a:pt x="1513715" y="286521"/>
                  <a:pt x="1550256" y="252084"/>
                  <a:pt x="1603856" y="212387"/>
                </a:cubicBezTo>
                <a:cubicBezTo>
                  <a:pt x="1636601" y="188057"/>
                  <a:pt x="1657547" y="169580"/>
                  <a:pt x="1666694" y="156958"/>
                </a:cubicBezTo>
                <a:cubicBezTo>
                  <a:pt x="1675841" y="144335"/>
                  <a:pt x="1680414" y="132353"/>
                  <a:pt x="1680414" y="121011"/>
                </a:cubicBezTo>
                <a:cubicBezTo>
                  <a:pt x="1680414" y="108755"/>
                  <a:pt x="1675886" y="98282"/>
                  <a:pt x="1666831" y="89592"/>
                </a:cubicBezTo>
                <a:cubicBezTo>
                  <a:pt x="1657776" y="80903"/>
                  <a:pt x="1646388" y="76558"/>
                  <a:pt x="1632668" y="76558"/>
                </a:cubicBezTo>
                <a:cubicBezTo>
                  <a:pt x="1618399" y="76558"/>
                  <a:pt x="1606737" y="81040"/>
                  <a:pt x="1597682" y="90004"/>
                </a:cubicBezTo>
                <a:cubicBezTo>
                  <a:pt x="1588627" y="98968"/>
                  <a:pt x="1582544" y="114791"/>
                  <a:pt x="1579434" y="137475"/>
                </a:cubicBezTo>
                <a:lnTo>
                  <a:pt x="1467478" y="128420"/>
                </a:lnTo>
                <a:cubicBezTo>
                  <a:pt x="1471869" y="96955"/>
                  <a:pt x="1479918" y="72397"/>
                  <a:pt x="1491626" y="54743"/>
                </a:cubicBezTo>
                <a:cubicBezTo>
                  <a:pt x="1503333" y="37090"/>
                  <a:pt x="1519843" y="23553"/>
                  <a:pt x="1541155" y="14132"/>
                </a:cubicBezTo>
                <a:cubicBezTo>
                  <a:pt x="1562467" y="4711"/>
                  <a:pt x="1591965" y="0"/>
                  <a:pt x="16296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37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274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Matura MT Script Capitals</vt:lpstr>
      <vt:lpstr>MiniSans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 jamli</dc:creator>
  <cp:lastModifiedBy>rima jamli</cp:lastModifiedBy>
  <cp:revision>14</cp:revision>
  <dcterms:created xsi:type="dcterms:W3CDTF">2023-09-25T10:34:58Z</dcterms:created>
  <dcterms:modified xsi:type="dcterms:W3CDTF">2024-06-19T09:24:38Z</dcterms:modified>
</cp:coreProperties>
</file>