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73" r:id="rId7"/>
    <p:sldId id="274" r:id="rId8"/>
    <p:sldId id="26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66C2DB-5FDF-478C-B7C4-DD0F37AA1BD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4381D6-44A0-48EB-9E21-1DAB7DE073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Communication</a:t>
          </a:r>
        </a:p>
      </dgm:t>
    </dgm:pt>
    <dgm:pt modelId="{B4B72E12-9456-4B97-A741-97939F39373D}" type="parTrans" cxnId="{FD9C12FE-EFD5-4F41-9183-9975490058F3}">
      <dgm:prSet/>
      <dgm:spPr/>
      <dgm:t>
        <a:bodyPr/>
        <a:lstStyle/>
        <a:p>
          <a:endParaRPr lang="en-US"/>
        </a:p>
      </dgm:t>
    </dgm:pt>
    <dgm:pt modelId="{F4D47D38-3BDF-482E-90C1-903BCF448BFA}" type="sibTrans" cxnId="{FD9C12FE-EFD5-4F41-9183-9975490058F3}">
      <dgm:prSet/>
      <dgm:spPr/>
      <dgm:t>
        <a:bodyPr/>
        <a:lstStyle/>
        <a:p>
          <a:endParaRPr lang="en-US"/>
        </a:p>
      </dgm:t>
    </dgm:pt>
    <dgm:pt modelId="{1947F19A-8F71-43A6-B89A-9C816A07DD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Collaboration and teamwork</a:t>
          </a:r>
        </a:p>
      </dgm:t>
    </dgm:pt>
    <dgm:pt modelId="{9B9DDD18-68D1-4621-A65D-D576095822B0}" type="parTrans" cxnId="{9D20A569-71FB-4F66-868A-6B3E890AE9A0}">
      <dgm:prSet/>
      <dgm:spPr/>
      <dgm:t>
        <a:bodyPr/>
        <a:lstStyle/>
        <a:p>
          <a:endParaRPr lang="en-US"/>
        </a:p>
      </dgm:t>
    </dgm:pt>
    <dgm:pt modelId="{A88A26AD-0DDE-4BCF-AD83-712048EA7A37}" type="sibTrans" cxnId="{9D20A569-71FB-4F66-868A-6B3E890AE9A0}">
      <dgm:prSet/>
      <dgm:spPr/>
      <dgm:t>
        <a:bodyPr/>
        <a:lstStyle/>
        <a:p>
          <a:endParaRPr lang="en-US"/>
        </a:p>
      </dgm:t>
    </dgm:pt>
    <dgm:pt modelId="{FFC74979-81AD-4D31-85DA-1A249F3CEC6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Problem-solving</a:t>
          </a:r>
        </a:p>
      </dgm:t>
    </dgm:pt>
    <dgm:pt modelId="{10AC2535-C1E6-4268-80A9-51559122B8E7}" type="parTrans" cxnId="{0439D035-2BF2-4FFF-8A72-84524BA10BDC}">
      <dgm:prSet/>
      <dgm:spPr/>
      <dgm:t>
        <a:bodyPr/>
        <a:lstStyle/>
        <a:p>
          <a:endParaRPr lang="en-US"/>
        </a:p>
      </dgm:t>
    </dgm:pt>
    <dgm:pt modelId="{3DF19116-3AC4-4E03-93FF-03F40C2CCF32}" type="sibTrans" cxnId="{0439D035-2BF2-4FFF-8A72-84524BA10BDC}">
      <dgm:prSet/>
      <dgm:spPr/>
      <dgm:t>
        <a:bodyPr/>
        <a:lstStyle/>
        <a:p>
          <a:endParaRPr lang="en-US"/>
        </a:p>
      </dgm:t>
    </dgm:pt>
    <dgm:pt modelId="{DC0930E4-4D04-4AA1-9FC6-A7BC85FC3A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Time management</a:t>
          </a:r>
        </a:p>
      </dgm:t>
    </dgm:pt>
    <dgm:pt modelId="{C6D43F42-8EEC-4D56-897A-647D4ACFC2E8}" type="parTrans" cxnId="{E0EABCFC-73E4-4359-9C25-3AACE37BD26B}">
      <dgm:prSet/>
      <dgm:spPr/>
      <dgm:t>
        <a:bodyPr/>
        <a:lstStyle/>
        <a:p>
          <a:endParaRPr lang="en-US"/>
        </a:p>
      </dgm:t>
    </dgm:pt>
    <dgm:pt modelId="{CA49E314-933E-434D-AA2B-3F53E28E6847}" type="sibTrans" cxnId="{E0EABCFC-73E4-4359-9C25-3AACE37BD26B}">
      <dgm:prSet/>
      <dgm:spPr/>
      <dgm:t>
        <a:bodyPr/>
        <a:lstStyle/>
        <a:p>
          <a:endParaRPr lang="en-US"/>
        </a:p>
      </dgm:t>
    </dgm:pt>
    <dgm:pt modelId="{103E0EDF-BCEB-49D1-B09D-14685D04A5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Adaptability and flexibility</a:t>
          </a:r>
        </a:p>
      </dgm:t>
    </dgm:pt>
    <dgm:pt modelId="{D74AC047-2737-4322-BA13-52FD622F9464}" type="parTrans" cxnId="{554339D5-9E9F-4400-BFC1-8B43DFE5D00C}">
      <dgm:prSet/>
      <dgm:spPr/>
      <dgm:t>
        <a:bodyPr/>
        <a:lstStyle/>
        <a:p>
          <a:endParaRPr lang="en-US"/>
        </a:p>
      </dgm:t>
    </dgm:pt>
    <dgm:pt modelId="{931B5C88-D126-4FC1-96C6-EEEFAC8B33D3}" type="sibTrans" cxnId="{554339D5-9E9F-4400-BFC1-8B43DFE5D00C}">
      <dgm:prSet/>
      <dgm:spPr/>
      <dgm:t>
        <a:bodyPr/>
        <a:lstStyle/>
        <a:p>
          <a:endParaRPr lang="en-US"/>
        </a:p>
      </dgm:t>
    </dgm:pt>
    <dgm:pt modelId="{8903B4E3-5C5B-4732-BE27-6B624957F9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Leadership and mentorship</a:t>
          </a:r>
        </a:p>
      </dgm:t>
    </dgm:pt>
    <dgm:pt modelId="{AF92B6ED-89DF-48F7-9FA2-D240D793D8A0}" type="parTrans" cxnId="{9D8AD106-71A2-4781-9EED-C3CA40AC2591}">
      <dgm:prSet/>
      <dgm:spPr/>
      <dgm:t>
        <a:bodyPr/>
        <a:lstStyle/>
        <a:p>
          <a:endParaRPr lang="en-US"/>
        </a:p>
      </dgm:t>
    </dgm:pt>
    <dgm:pt modelId="{2AF0CC75-BBDE-4799-9009-D2FD8A894141}" type="sibTrans" cxnId="{9D8AD106-71A2-4781-9EED-C3CA40AC2591}">
      <dgm:prSet/>
      <dgm:spPr/>
      <dgm:t>
        <a:bodyPr/>
        <a:lstStyle/>
        <a:p>
          <a:endParaRPr lang="en-US"/>
        </a:p>
      </dgm:t>
    </dgm:pt>
    <dgm:pt modelId="{E69F95B5-F024-4E70-9BC2-5244D862EB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Empathy and emotional intelligence</a:t>
          </a:r>
        </a:p>
      </dgm:t>
    </dgm:pt>
    <dgm:pt modelId="{516B53BF-3777-4297-AE1A-0F140B7A2E27}" type="parTrans" cxnId="{8A51E8B6-6544-4CE3-8FCC-4FCA0C59E71F}">
      <dgm:prSet/>
      <dgm:spPr/>
      <dgm:t>
        <a:bodyPr/>
        <a:lstStyle/>
        <a:p>
          <a:endParaRPr lang="en-US"/>
        </a:p>
      </dgm:t>
    </dgm:pt>
    <dgm:pt modelId="{BD84DF3D-8D14-4A44-A2F1-7289FB5D15AE}" type="sibTrans" cxnId="{8A51E8B6-6544-4CE3-8FCC-4FCA0C59E71F}">
      <dgm:prSet/>
      <dgm:spPr/>
      <dgm:t>
        <a:bodyPr/>
        <a:lstStyle/>
        <a:p>
          <a:endParaRPr lang="en-US"/>
        </a:p>
      </dgm:t>
    </dgm:pt>
    <dgm:pt modelId="{7B1738B6-E1E6-4928-883E-82ED8870BA11}" type="pres">
      <dgm:prSet presAssocID="{E366C2DB-5FDF-478C-B7C4-DD0F37AA1BD6}" presName="root" presStyleCnt="0">
        <dgm:presLayoutVars>
          <dgm:dir/>
          <dgm:resizeHandles val="exact"/>
        </dgm:presLayoutVars>
      </dgm:prSet>
      <dgm:spPr/>
    </dgm:pt>
    <dgm:pt modelId="{2EC9A029-5023-4619-8B31-9E1CF3B1ACA4}" type="pres">
      <dgm:prSet presAssocID="{2F4381D6-44A0-48EB-9E21-1DAB7DE0736C}" presName="compNode" presStyleCnt="0"/>
      <dgm:spPr/>
    </dgm:pt>
    <dgm:pt modelId="{DA718118-7ADF-48E7-A8D9-E751177AD537}" type="pres">
      <dgm:prSet presAssocID="{2F4381D6-44A0-48EB-9E21-1DAB7DE0736C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E431637-F0A9-4D0C-9F79-E44B4735F169}" type="pres">
      <dgm:prSet presAssocID="{2F4381D6-44A0-48EB-9E21-1DAB7DE0736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phone"/>
        </a:ext>
      </dgm:extLst>
    </dgm:pt>
    <dgm:pt modelId="{EDAE24CC-4A1C-496A-8587-EF6E7FC26F46}" type="pres">
      <dgm:prSet presAssocID="{2F4381D6-44A0-48EB-9E21-1DAB7DE0736C}" presName="spaceRect" presStyleCnt="0"/>
      <dgm:spPr/>
    </dgm:pt>
    <dgm:pt modelId="{19F690EF-239A-498A-BAE1-3609286D9045}" type="pres">
      <dgm:prSet presAssocID="{2F4381D6-44A0-48EB-9E21-1DAB7DE0736C}" presName="textRect" presStyleLbl="revTx" presStyleIdx="0" presStyleCnt="7">
        <dgm:presLayoutVars>
          <dgm:chMax val="1"/>
          <dgm:chPref val="1"/>
        </dgm:presLayoutVars>
      </dgm:prSet>
      <dgm:spPr/>
    </dgm:pt>
    <dgm:pt modelId="{AFE50314-56BF-4C25-B0A0-9CA9C99D9D47}" type="pres">
      <dgm:prSet presAssocID="{F4D47D38-3BDF-482E-90C1-903BCF448BFA}" presName="sibTrans" presStyleCnt="0"/>
      <dgm:spPr/>
    </dgm:pt>
    <dgm:pt modelId="{A9AFA412-E698-49B9-B8F0-EF6F9CB41FCC}" type="pres">
      <dgm:prSet presAssocID="{1947F19A-8F71-43A6-B89A-9C816A07DD7B}" presName="compNode" presStyleCnt="0"/>
      <dgm:spPr/>
    </dgm:pt>
    <dgm:pt modelId="{1EA0D4A8-302D-4C7F-B5E0-4405A814D136}" type="pres">
      <dgm:prSet presAssocID="{1947F19A-8F71-43A6-B89A-9C816A07DD7B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50962ED2-002B-47AC-AF8E-E92B52B72AD1}" type="pres">
      <dgm:prSet presAssocID="{1947F19A-8F71-43A6-B89A-9C816A07DD7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86D2413-B92F-438D-AE21-B6A33B308129}" type="pres">
      <dgm:prSet presAssocID="{1947F19A-8F71-43A6-B89A-9C816A07DD7B}" presName="spaceRect" presStyleCnt="0"/>
      <dgm:spPr/>
    </dgm:pt>
    <dgm:pt modelId="{13B1D467-790B-4A9A-AF12-B87C5FF7F3D7}" type="pres">
      <dgm:prSet presAssocID="{1947F19A-8F71-43A6-B89A-9C816A07DD7B}" presName="textRect" presStyleLbl="revTx" presStyleIdx="1" presStyleCnt="7">
        <dgm:presLayoutVars>
          <dgm:chMax val="1"/>
          <dgm:chPref val="1"/>
        </dgm:presLayoutVars>
      </dgm:prSet>
      <dgm:spPr/>
    </dgm:pt>
    <dgm:pt modelId="{E752E85D-4CEC-4863-97F8-40BEF5A963D4}" type="pres">
      <dgm:prSet presAssocID="{A88A26AD-0DDE-4BCF-AD83-712048EA7A37}" presName="sibTrans" presStyleCnt="0"/>
      <dgm:spPr/>
    </dgm:pt>
    <dgm:pt modelId="{201DEB3E-81DF-43D3-BD51-891E46197236}" type="pres">
      <dgm:prSet presAssocID="{FFC74979-81AD-4D31-85DA-1A249F3CEC6E}" presName="compNode" presStyleCnt="0"/>
      <dgm:spPr/>
    </dgm:pt>
    <dgm:pt modelId="{FB4B4EAE-D94A-4FAB-B879-B17210A365F5}" type="pres">
      <dgm:prSet presAssocID="{FFC74979-81AD-4D31-85DA-1A249F3CEC6E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94FEC069-F637-40E6-943A-6605B0B6C746}" type="pres">
      <dgm:prSet presAssocID="{FFC74979-81AD-4D31-85DA-1A249F3CEC6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37A712C-2E69-4DDA-A2D4-2EC66D59E502}" type="pres">
      <dgm:prSet presAssocID="{FFC74979-81AD-4D31-85DA-1A249F3CEC6E}" presName="spaceRect" presStyleCnt="0"/>
      <dgm:spPr/>
    </dgm:pt>
    <dgm:pt modelId="{B098B7E6-0D73-40C3-B2E3-C0FC3219BBC7}" type="pres">
      <dgm:prSet presAssocID="{FFC74979-81AD-4D31-85DA-1A249F3CEC6E}" presName="textRect" presStyleLbl="revTx" presStyleIdx="2" presStyleCnt="7">
        <dgm:presLayoutVars>
          <dgm:chMax val="1"/>
          <dgm:chPref val="1"/>
        </dgm:presLayoutVars>
      </dgm:prSet>
      <dgm:spPr/>
    </dgm:pt>
    <dgm:pt modelId="{356E3C8A-4106-4493-97EC-B9EA95E370B7}" type="pres">
      <dgm:prSet presAssocID="{3DF19116-3AC4-4E03-93FF-03F40C2CCF32}" presName="sibTrans" presStyleCnt="0"/>
      <dgm:spPr/>
    </dgm:pt>
    <dgm:pt modelId="{3DCEF4EC-EC2A-4733-8F21-271F64CD7D27}" type="pres">
      <dgm:prSet presAssocID="{DC0930E4-4D04-4AA1-9FC6-A7BC85FC3A19}" presName="compNode" presStyleCnt="0"/>
      <dgm:spPr/>
    </dgm:pt>
    <dgm:pt modelId="{D968CF8E-BEDA-4AE8-B7FD-FDCB8283C61B}" type="pres">
      <dgm:prSet presAssocID="{DC0930E4-4D04-4AA1-9FC6-A7BC85FC3A19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6384AB61-316F-4B38-8C3D-FA34C2A04EBE}" type="pres">
      <dgm:prSet presAssocID="{DC0930E4-4D04-4AA1-9FC6-A7BC85FC3A1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FD79437-29FA-4B6A-8984-4B7FB2038FDF}" type="pres">
      <dgm:prSet presAssocID="{DC0930E4-4D04-4AA1-9FC6-A7BC85FC3A19}" presName="spaceRect" presStyleCnt="0"/>
      <dgm:spPr/>
    </dgm:pt>
    <dgm:pt modelId="{EEE7EB7E-5A79-4FE2-A246-B6B59F402863}" type="pres">
      <dgm:prSet presAssocID="{DC0930E4-4D04-4AA1-9FC6-A7BC85FC3A19}" presName="textRect" presStyleLbl="revTx" presStyleIdx="3" presStyleCnt="7">
        <dgm:presLayoutVars>
          <dgm:chMax val="1"/>
          <dgm:chPref val="1"/>
        </dgm:presLayoutVars>
      </dgm:prSet>
      <dgm:spPr/>
    </dgm:pt>
    <dgm:pt modelId="{12AEC9B1-00B7-4B0F-8DD2-B17F8217A44B}" type="pres">
      <dgm:prSet presAssocID="{CA49E314-933E-434D-AA2B-3F53E28E6847}" presName="sibTrans" presStyleCnt="0"/>
      <dgm:spPr/>
    </dgm:pt>
    <dgm:pt modelId="{6D5D4C85-1939-4BFB-8049-D7C75CC9E26E}" type="pres">
      <dgm:prSet presAssocID="{103E0EDF-BCEB-49D1-B09D-14685D04A533}" presName="compNode" presStyleCnt="0"/>
      <dgm:spPr/>
    </dgm:pt>
    <dgm:pt modelId="{98B974E5-7E33-4A9E-9E85-FEB89AAA1C74}" type="pres">
      <dgm:prSet presAssocID="{103E0EDF-BCEB-49D1-B09D-14685D04A533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4F0A1B4-997C-47A2-AB75-7A0071411731}" type="pres">
      <dgm:prSet presAssocID="{103E0EDF-BCEB-49D1-B09D-14685D04A53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DE3A948-4D53-4C6C-A94A-109E119F9ADC}" type="pres">
      <dgm:prSet presAssocID="{103E0EDF-BCEB-49D1-B09D-14685D04A533}" presName="spaceRect" presStyleCnt="0"/>
      <dgm:spPr/>
    </dgm:pt>
    <dgm:pt modelId="{268951D1-59BD-4844-A9CE-C2395B1FFB02}" type="pres">
      <dgm:prSet presAssocID="{103E0EDF-BCEB-49D1-B09D-14685D04A533}" presName="textRect" presStyleLbl="revTx" presStyleIdx="4" presStyleCnt="7">
        <dgm:presLayoutVars>
          <dgm:chMax val="1"/>
          <dgm:chPref val="1"/>
        </dgm:presLayoutVars>
      </dgm:prSet>
      <dgm:spPr/>
    </dgm:pt>
    <dgm:pt modelId="{5B5DCEAD-7F71-4590-9833-49CEC7A007B4}" type="pres">
      <dgm:prSet presAssocID="{931B5C88-D126-4FC1-96C6-EEEFAC8B33D3}" presName="sibTrans" presStyleCnt="0"/>
      <dgm:spPr/>
    </dgm:pt>
    <dgm:pt modelId="{5EF97C88-B68B-4B3E-9DF4-0A93604ADB51}" type="pres">
      <dgm:prSet presAssocID="{8903B4E3-5C5B-4732-BE27-6B624957F9B3}" presName="compNode" presStyleCnt="0"/>
      <dgm:spPr/>
    </dgm:pt>
    <dgm:pt modelId="{B699DF96-8894-4C6F-A552-7BCE841F5814}" type="pres">
      <dgm:prSet presAssocID="{8903B4E3-5C5B-4732-BE27-6B624957F9B3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3EAFB171-8B1E-4DE9-BAD0-56E76382586D}" type="pres">
      <dgm:prSet presAssocID="{8903B4E3-5C5B-4732-BE27-6B624957F9B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34CFF6F9-4F08-44F5-A0DA-0191EACA43E6}" type="pres">
      <dgm:prSet presAssocID="{8903B4E3-5C5B-4732-BE27-6B624957F9B3}" presName="spaceRect" presStyleCnt="0"/>
      <dgm:spPr/>
    </dgm:pt>
    <dgm:pt modelId="{C1E6C9F3-9993-4180-8B9A-573657B63445}" type="pres">
      <dgm:prSet presAssocID="{8903B4E3-5C5B-4732-BE27-6B624957F9B3}" presName="textRect" presStyleLbl="revTx" presStyleIdx="5" presStyleCnt="7">
        <dgm:presLayoutVars>
          <dgm:chMax val="1"/>
          <dgm:chPref val="1"/>
        </dgm:presLayoutVars>
      </dgm:prSet>
      <dgm:spPr/>
    </dgm:pt>
    <dgm:pt modelId="{6A3CD2BF-1678-4149-8FD7-5376FAF942BC}" type="pres">
      <dgm:prSet presAssocID="{2AF0CC75-BBDE-4799-9009-D2FD8A894141}" presName="sibTrans" presStyleCnt="0"/>
      <dgm:spPr/>
    </dgm:pt>
    <dgm:pt modelId="{A353096B-63CF-47BD-8D41-3BCFD55A0682}" type="pres">
      <dgm:prSet presAssocID="{E69F95B5-F024-4E70-9BC2-5244D862EB39}" presName="compNode" presStyleCnt="0"/>
      <dgm:spPr/>
    </dgm:pt>
    <dgm:pt modelId="{51BCB3C1-6B51-40AA-8C11-1537EFD79B1A}" type="pres">
      <dgm:prSet presAssocID="{E69F95B5-F024-4E70-9BC2-5244D862EB39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C86A4DC-023C-4400-85B6-ECFDE44968EF}" type="pres">
      <dgm:prSet presAssocID="{E69F95B5-F024-4E70-9BC2-5244D862EB3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D11B21BD-C848-4675-B851-45E8F42B66F9}" type="pres">
      <dgm:prSet presAssocID="{E69F95B5-F024-4E70-9BC2-5244D862EB39}" presName="spaceRect" presStyleCnt="0"/>
      <dgm:spPr/>
    </dgm:pt>
    <dgm:pt modelId="{FDE5EB23-D4F3-47FB-855A-6912ADBEDA51}" type="pres">
      <dgm:prSet presAssocID="{E69F95B5-F024-4E70-9BC2-5244D862EB39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D8AD106-71A2-4781-9EED-C3CA40AC2591}" srcId="{E366C2DB-5FDF-478C-B7C4-DD0F37AA1BD6}" destId="{8903B4E3-5C5B-4732-BE27-6B624957F9B3}" srcOrd="5" destOrd="0" parTransId="{AF92B6ED-89DF-48F7-9FA2-D240D793D8A0}" sibTransId="{2AF0CC75-BBDE-4799-9009-D2FD8A894141}"/>
    <dgm:cxn modelId="{77AA2E1A-779B-4B98-A6CF-78EA09C9DF71}" type="presOf" srcId="{E366C2DB-5FDF-478C-B7C4-DD0F37AA1BD6}" destId="{7B1738B6-E1E6-4928-883E-82ED8870BA11}" srcOrd="0" destOrd="0" presId="urn:microsoft.com/office/officeart/2018/5/layout/IconLeafLabelList"/>
    <dgm:cxn modelId="{0439D035-2BF2-4FFF-8A72-84524BA10BDC}" srcId="{E366C2DB-5FDF-478C-B7C4-DD0F37AA1BD6}" destId="{FFC74979-81AD-4D31-85DA-1A249F3CEC6E}" srcOrd="2" destOrd="0" parTransId="{10AC2535-C1E6-4268-80A9-51559122B8E7}" sibTransId="{3DF19116-3AC4-4E03-93FF-03F40C2CCF32}"/>
    <dgm:cxn modelId="{99B7753B-A7F2-402B-9799-A486A5B16987}" type="presOf" srcId="{8903B4E3-5C5B-4732-BE27-6B624957F9B3}" destId="{C1E6C9F3-9993-4180-8B9A-573657B63445}" srcOrd="0" destOrd="0" presId="urn:microsoft.com/office/officeart/2018/5/layout/IconLeafLabelList"/>
    <dgm:cxn modelId="{9B89BD5C-775B-4249-A127-827244CB702F}" type="presOf" srcId="{1947F19A-8F71-43A6-B89A-9C816A07DD7B}" destId="{13B1D467-790B-4A9A-AF12-B87C5FF7F3D7}" srcOrd="0" destOrd="0" presId="urn:microsoft.com/office/officeart/2018/5/layout/IconLeafLabelList"/>
    <dgm:cxn modelId="{9D20A569-71FB-4F66-868A-6B3E890AE9A0}" srcId="{E366C2DB-5FDF-478C-B7C4-DD0F37AA1BD6}" destId="{1947F19A-8F71-43A6-B89A-9C816A07DD7B}" srcOrd="1" destOrd="0" parTransId="{9B9DDD18-68D1-4621-A65D-D576095822B0}" sibTransId="{A88A26AD-0DDE-4BCF-AD83-712048EA7A37}"/>
    <dgm:cxn modelId="{C5C4E859-1B2E-449E-84D2-2174EC430552}" type="presOf" srcId="{2F4381D6-44A0-48EB-9E21-1DAB7DE0736C}" destId="{19F690EF-239A-498A-BAE1-3609286D9045}" srcOrd="0" destOrd="0" presId="urn:microsoft.com/office/officeart/2018/5/layout/IconLeafLabelList"/>
    <dgm:cxn modelId="{AB180BB5-1FD1-4EC5-808C-72CADC527996}" type="presOf" srcId="{103E0EDF-BCEB-49D1-B09D-14685D04A533}" destId="{268951D1-59BD-4844-A9CE-C2395B1FFB02}" srcOrd="0" destOrd="0" presId="urn:microsoft.com/office/officeart/2018/5/layout/IconLeafLabelList"/>
    <dgm:cxn modelId="{8A51E8B6-6544-4CE3-8FCC-4FCA0C59E71F}" srcId="{E366C2DB-5FDF-478C-B7C4-DD0F37AA1BD6}" destId="{E69F95B5-F024-4E70-9BC2-5244D862EB39}" srcOrd="6" destOrd="0" parTransId="{516B53BF-3777-4297-AE1A-0F140B7A2E27}" sibTransId="{BD84DF3D-8D14-4A44-A2F1-7289FB5D15AE}"/>
    <dgm:cxn modelId="{8F68CFB7-A5AD-4DE6-BDE0-426F86EE0FA6}" type="presOf" srcId="{DC0930E4-4D04-4AA1-9FC6-A7BC85FC3A19}" destId="{EEE7EB7E-5A79-4FE2-A246-B6B59F402863}" srcOrd="0" destOrd="0" presId="urn:microsoft.com/office/officeart/2018/5/layout/IconLeafLabelList"/>
    <dgm:cxn modelId="{554339D5-9E9F-4400-BFC1-8B43DFE5D00C}" srcId="{E366C2DB-5FDF-478C-B7C4-DD0F37AA1BD6}" destId="{103E0EDF-BCEB-49D1-B09D-14685D04A533}" srcOrd="4" destOrd="0" parTransId="{D74AC047-2737-4322-BA13-52FD622F9464}" sibTransId="{931B5C88-D126-4FC1-96C6-EEEFAC8B33D3}"/>
    <dgm:cxn modelId="{DA7890D8-70DA-4119-AF70-C6767C5275A7}" type="presOf" srcId="{E69F95B5-F024-4E70-9BC2-5244D862EB39}" destId="{FDE5EB23-D4F3-47FB-855A-6912ADBEDA51}" srcOrd="0" destOrd="0" presId="urn:microsoft.com/office/officeart/2018/5/layout/IconLeafLabelList"/>
    <dgm:cxn modelId="{E6AF16DE-67B4-40B3-8916-B6F2ED76FAB6}" type="presOf" srcId="{FFC74979-81AD-4D31-85DA-1A249F3CEC6E}" destId="{B098B7E6-0D73-40C3-B2E3-C0FC3219BBC7}" srcOrd="0" destOrd="0" presId="urn:microsoft.com/office/officeart/2018/5/layout/IconLeafLabelList"/>
    <dgm:cxn modelId="{E0EABCFC-73E4-4359-9C25-3AACE37BD26B}" srcId="{E366C2DB-5FDF-478C-B7C4-DD0F37AA1BD6}" destId="{DC0930E4-4D04-4AA1-9FC6-A7BC85FC3A19}" srcOrd="3" destOrd="0" parTransId="{C6D43F42-8EEC-4D56-897A-647D4ACFC2E8}" sibTransId="{CA49E314-933E-434D-AA2B-3F53E28E6847}"/>
    <dgm:cxn modelId="{FD9C12FE-EFD5-4F41-9183-9975490058F3}" srcId="{E366C2DB-5FDF-478C-B7C4-DD0F37AA1BD6}" destId="{2F4381D6-44A0-48EB-9E21-1DAB7DE0736C}" srcOrd="0" destOrd="0" parTransId="{B4B72E12-9456-4B97-A741-97939F39373D}" sibTransId="{F4D47D38-3BDF-482E-90C1-903BCF448BFA}"/>
    <dgm:cxn modelId="{57964E2A-3B11-4ED1-A830-6A0E08CD419A}" type="presParOf" srcId="{7B1738B6-E1E6-4928-883E-82ED8870BA11}" destId="{2EC9A029-5023-4619-8B31-9E1CF3B1ACA4}" srcOrd="0" destOrd="0" presId="urn:microsoft.com/office/officeart/2018/5/layout/IconLeafLabelList"/>
    <dgm:cxn modelId="{859B3CB3-F02A-495B-9522-D68D196150BB}" type="presParOf" srcId="{2EC9A029-5023-4619-8B31-9E1CF3B1ACA4}" destId="{DA718118-7ADF-48E7-A8D9-E751177AD537}" srcOrd="0" destOrd="0" presId="urn:microsoft.com/office/officeart/2018/5/layout/IconLeafLabelList"/>
    <dgm:cxn modelId="{1555F033-5C28-41CC-8F61-C38093FBB903}" type="presParOf" srcId="{2EC9A029-5023-4619-8B31-9E1CF3B1ACA4}" destId="{7E431637-F0A9-4D0C-9F79-E44B4735F169}" srcOrd="1" destOrd="0" presId="urn:microsoft.com/office/officeart/2018/5/layout/IconLeafLabelList"/>
    <dgm:cxn modelId="{D1F3572E-3234-44BE-9A04-97C65F51920E}" type="presParOf" srcId="{2EC9A029-5023-4619-8B31-9E1CF3B1ACA4}" destId="{EDAE24CC-4A1C-496A-8587-EF6E7FC26F46}" srcOrd="2" destOrd="0" presId="urn:microsoft.com/office/officeart/2018/5/layout/IconLeafLabelList"/>
    <dgm:cxn modelId="{DEA58A1E-7FD8-4F66-9CB5-D52B334FD094}" type="presParOf" srcId="{2EC9A029-5023-4619-8B31-9E1CF3B1ACA4}" destId="{19F690EF-239A-498A-BAE1-3609286D9045}" srcOrd="3" destOrd="0" presId="urn:microsoft.com/office/officeart/2018/5/layout/IconLeafLabelList"/>
    <dgm:cxn modelId="{9E2C3DC2-2B73-4DFB-A6DE-9A6D0A89E3FD}" type="presParOf" srcId="{7B1738B6-E1E6-4928-883E-82ED8870BA11}" destId="{AFE50314-56BF-4C25-B0A0-9CA9C99D9D47}" srcOrd="1" destOrd="0" presId="urn:microsoft.com/office/officeart/2018/5/layout/IconLeafLabelList"/>
    <dgm:cxn modelId="{4EEFED8B-FF83-4478-825D-300A34E4CDD1}" type="presParOf" srcId="{7B1738B6-E1E6-4928-883E-82ED8870BA11}" destId="{A9AFA412-E698-49B9-B8F0-EF6F9CB41FCC}" srcOrd="2" destOrd="0" presId="urn:microsoft.com/office/officeart/2018/5/layout/IconLeafLabelList"/>
    <dgm:cxn modelId="{4186C6E7-64D9-4051-9999-16EB0C7818AC}" type="presParOf" srcId="{A9AFA412-E698-49B9-B8F0-EF6F9CB41FCC}" destId="{1EA0D4A8-302D-4C7F-B5E0-4405A814D136}" srcOrd="0" destOrd="0" presId="urn:microsoft.com/office/officeart/2018/5/layout/IconLeafLabelList"/>
    <dgm:cxn modelId="{37189D62-4F04-43DF-AB7C-0423524318AA}" type="presParOf" srcId="{A9AFA412-E698-49B9-B8F0-EF6F9CB41FCC}" destId="{50962ED2-002B-47AC-AF8E-E92B52B72AD1}" srcOrd="1" destOrd="0" presId="urn:microsoft.com/office/officeart/2018/5/layout/IconLeafLabelList"/>
    <dgm:cxn modelId="{62C6A69D-9227-47D4-B7C1-3FF0BF4A6B16}" type="presParOf" srcId="{A9AFA412-E698-49B9-B8F0-EF6F9CB41FCC}" destId="{B86D2413-B92F-438D-AE21-B6A33B308129}" srcOrd="2" destOrd="0" presId="urn:microsoft.com/office/officeart/2018/5/layout/IconLeafLabelList"/>
    <dgm:cxn modelId="{DF1C71AB-FA97-4FC4-91BE-A24A93BC2C9F}" type="presParOf" srcId="{A9AFA412-E698-49B9-B8F0-EF6F9CB41FCC}" destId="{13B1D467-790B-4A9A-AF12-B87C5FF7F3D7}" srcOrd="3" destOrd="0" presId="urn:microsoft.com/office/officeart/2018/5/layout/IconLeafLabelList"/>
    <dgm:cxn modelId="{10523FFB-8DC2-4550-952F-9BFFA2B5C452}" type="presParOf" srcId="{7B1738B6-E1E6-4928-883E-82ED8870BA11}" destId="{E752E85D-4CEC-4863-97F8-40BEF5A963D4}" srcOrd="3" destOrd="0" presId="urn:microsoft.com/office/officeart/2018/5/layout/IconLeafLabelList"/>
    <dgm:cxn modelId="{DA6A6910-592A-4D45-B989-E850799FAF52}" type="presParOf" srcId="{7B1738B6-E1E6-4928-883E-82ED8870BA11}" destId="{201DEB3E-81DF-43D3-BD51-891E46197236}" srcOrd="4" destOrd="0" presId="urn:microsoft.com/office/officeart/2018/5/layout/IconLeafLabelList"/>
    <dgm:cxn modelId="{7EF21EB0-B399-4B91-B8DE-FAFC25820F28}" type="presParOf" srcId="{201DEB3E-81DF-43D3-BD51-891E46197236}" destId="{FB4B4EAE-D94A-4FAB-B879-B17210A365F5}" srcOrd="0" destOrd="0" presId="urn:microsoft.com/office/officeart/2018/5/layout/IconLeafLabelList"/>
    <dgm:cxn modelId="{824D97D3-411B-4C4D-A5C5-0412FDD7EE07}" type="presParOf" srcId="{201DEB3E-81DF-43D3-BD51-891E46197236}" destId="{94FEC069-F637-40E6-943A-6605B0B6C746}" srcOrd="1" destOrd="0" presId="urn:microsoft.com/office/officeart/2018/5/layout/IconLeafLabelList"/>
    <dgm:cxn modelId="{D9640DF8-1550-4463-8AC8-A596AF569A6B}" type="presParOf" srcId="{201DEB3E-81DF-43D3-BD51-891E46197236}" destId="{C37A712C-2E69-4DDA-A2D4-2EC66D59E502}" srcOrd="2" destOrd="0" presId="urn:microsoft.com/office/officeart/2018/5/layout/IconLeafLabelList"/>
    <dgm:cxn modelId="{69B6D122-FF4B-4FE0-9230-F0452941F539}" type="presParOf" srcId="{201DEB3E-81DF-43D3-BD51-891E46197236}" destId="{B098B7E6-0D73-40C3-B2E3-C0FC3219BBC7}" srcOrd="3" destOrd="0" presId="urn:microsoft.com/office/officeart/2018/5/layout/IconLeafLabelList"/>
    <dgm:cxn modelId="{A7869687-5229-4626-BB01-33D812E374FC}" type="presParOf" srcId="{7B1738B6-E1E6-4928-883E-82ED8870BA11}" destId="{356E3C8A-4106-4493-97EC-B9EA95E370B7}" srcOrd="5" destOrd="0" presId="urn:microsoft.com/office/officeart/2018/5/layout/IconLeafLabelList"/>
    <dgm:cxn modelId="{F38B9FE4-BAE9-4CCB-A506-9F8CCF6AE476}" type="presParOf" srcId="{7B1738B6-E1E6-4928-883E-82ED8870BA11}" destId="{3DCEF4EC-EC2A-4733-8F21-271F64CD7D27}" srcOrd="6" destOrd="0" presId="urn:microsoft.com/office/officeart/2018/5/layout/IconLeafLabelList"/>
    <dgm:cxn modelId="{89B7C2F4-5D46-40FE-82F6-6792E751D36B}" type="presParOf" srcId="{3DCEF4EC-EC2A-4733-8F21-271F64CD7D27}" destId="{D968CF8E-BEDA-4AE8-B7FD-FDCB8283C61B}" srcOrd="0" destOrd="0" presId="urn:microsoft.com/office/officeart/2018/5/layout/IconLeafLabelList"/>
    <dgm:cxn modelId="{9EBB1287-A3E0-4FC4-8C31-DC15FBE01597}" type="presParOf" srcId="{3DCEF4EC-EC2A-4733-8F21-271F64CD7D27}" destId="{6384AB61-316F-4B38-8C3D-FA34C2A04EBE}" srcOrd="1" destOrd="0" presId="urn:microsoft.com/office/officeart/2018/5/layout/IconLeafLabelList"/>
    <dgm:cxn modelId="{5BEA8378-BF18-4266-ACF7-026EA3E9804B}" type="presParOf" srcId="{3DCEF4EC-EC2A-4733-8F21-271F64CD7D27}" destId="{6FD79437-29FA-4B6A-8984-4B7FB2038FDF}" srcOrd="2" destOrd="0" presId="urn:microsoft.com/office/officeart/2018/5/layout/IconLeafLabelList"/>
    <dgm:cxn modelId="{3D6B8E44-60BF-480F-ACCB-8F8EDE3BE6C1}" type="presParOf" srcId="{3DCEF4EC-EC2A-4733-8F21-271F64CD7D27}" destId="{EEE7EB7E-5A79-4FE2-A246-B6B59F402863}" srcOrd="3" destOrd="0" presId="urn:microsoft.com/office/officeart/2018/5/layout/IconLeafLabelList"/>
    <dgm:cxn modelId="{168619A5-A53D-427B-8700-1B698AEB2E35}" type="presParOf" srcId="{7B1738B6-E1E6-4928-883E-82ED8870BA11}" destId="{12AEC9B1-00B7-4B0F-8DD2-B17F8217A44B}" srcOrd="7" destOrd="0" presId="urn:microsoft.com/office/officeart/2018/5/layout/IconLeafLabelList"/>
    <dgm:cxn modelId="{2B67DDBD-A621-44C9-B23B-8731C5A68E9C}" type="presParOf" srcId="{7B1738B6-E1E6-4928-883E-82ED8870BA11}" destId="{6D5D4C85-1939-4BFB-8049-D7C75CC9E26E}" srcOrd="8" destOrd="0" presId="urn:microsoft.com/office/officeart/2018/5/layout/IconLeafLabelList"/>
    <dgm:cxn modelId="{0EEA0713-9F37-4080-8B25-DE01072CA3E1}" type="presParOf" srcId="{6D5D4C85-1939-4BFB-8049-D7C75CC9E26E}" destId="{98B974E5-7E33-4A9E-9E85-FEB89AAA1C74}" srcOrd="0" destOrd="0" presId="urn:microsoft.com/office/officeart/2018/5/layout/IconLeafLabelList"/>
    <dgm:cxn modelId="{7A4EFA5E-07EF-4AD6-9ACE-0465E2BA97DA}" type="presParOf" srcId="{6D5D4C85-1939-4BFB-8049-D7C75CC9E26E}" destId="{E4F0A1B4-997C-47A2-AB75-7A0071411731}" srcOrd="1" destOrd="0" presId="urn:microsoft.com/office/officeart/2018/5/layout/IconLeafLabelList"/>
    <dgm:cxn modelId="{5B5D6878-3F80-45DA-8FA9-2DF236355ADF}" type="presParOf" srcId="{6D5D4C85-1939-4BFB-8049-D7C75CC9E26E}" destId="{FDE3A948-4D53-4C6C-A94A-109E119F9ADC}" srcOrd="2" destOrd="0" presId="urn:microsoft.com/office/officeart/2018/5/layout/IconLeafLabelList"/>
    <dgm:cxn modelId="{D176B59E-746F-46F5-98AA-207FC7A50648}" type="presParOf" srcId="{6D5D4C85-1939-4BFB-8049-D7C75CC9E26E}" destId="{268951D1-59BD-4844-A9CE-C2395B1FFB02}" srcOrd="3" destOrd="0" presId="urn:microsoft.com/office/officeart/2018/5/layout/IconLeafLabelList"/>
    <dgm:cxn modelId="{CD34CD93-EEAD-427C-B378-9D7C327FC56A}" type="presParOf" srcId="{7B1738B6-E1E6-4928-883E-82ED8870BA11}" destId="{5B5DCEAD-7F71-4590-9833-49CEC7A007B4}" srcOrd="9" destOrd="0" presId="urn:microsoft.com/office/officeart/2018/5/layout/IconLeafLabelList"/>
    <dgm:cxn modelId="{6C3B8615-FD13-45B9-AB68-B89EB8A07755}" type="presParOf" srcId="{7B1738B6-E1E6-4928-883E-82ED8870BA11}" destId="{5EF97C88-B68B-4B3E-9DF4-0A93604ADB51}" srcOrd="10" destOrd="0" presId="urn:microsoft.com/office/officeart/2018/5/layout/IconLeafLabelList"/>
    <dgm:cxn modelId="{1F0B4052-6C35-4B81-AE07-0C2554EC07FF}" type="presParOf" srcId="{5EF97C88-B68B-4B3E-9DF4-0A93604ADB51}" destId="{B699DF96-8894-4C6F-A552-7BCE841F5814}" srcOrd="0" destOrd="0" presId="urn:microsoft.com/office/officeart/2018/5/layout/IconLeafLabelList"/>
    <dgm:cxn modelId="{4FD4D27A-8D3A-4019-8C63-3202F5E0A21E}" type="presParOf" srcId="{5EF97C88-B68B-4B3E-9DF4-0A93604ADB51}" destId="{3EAFB171-8B1E-4DE9-BAD0-56E76382586D}" srcOrd="1" destOrd="0" presId="urn:microsoft.com/office/officeart/2018/5/layout/IconLeafLabelList"/>
    <dgm:cxn modelId="{CEE93EBC-FC64-4A0F-9755-BAD14F76B6FD}" type="presParOf" srcId="{5EF97C88-B68B-4B3E-9DF4-0A93604ADB51}" destId="{34CFF6F9-4F08-44F5-A0DA-0191EACA43E6}" srcOrd="2" destOrd="0" presId="urn:microsoft.com/office/officeart/2018/5/layout/IconLeafLabelList"/>
    <dgm:cxn modelId="{5A1EF1E3-E30A-4E7D-AAE5-4BB2141ECCC4}" type="presParOf" srcId="{5EF97C88-B68B-4B3E-9DF4-0A93604ADB51}" destId="{C1E6C9F3-9993-4180-8B9A-573657B63445}" srcOrd="3" destOrd="0" presId="urn:microsoft.com/office/officeart/2018/5/layout/IconLeafLabelList"/>
    <dgm:cxn modelId="{7EABFAE2-1E93-4673-9ABE-6FD0AB2FF9C1}" type="presParOf" srcId="{7B1738B6-E1E6-4928-883E-82ED8870BA11}" destId="{6A3CD2BF-1678-4149-8FD7-5376FAF942BC}" srcOrd="11" destOrd="0" presId="urn:microsoft.com/office/officeart/2018/5/layout/IconLeafLabelList"/>
    <dgm:cxn modelId="{10F0BD4F-CE01-41A3-9337-7630233BD8C2}" type="presParOf" srcId="{7B1738B6-E1E6-4928-883E-82ED8870BA11}" destId="{A353096B-63CF-47BD-8D41-3BCFD55A0682}" srcOrd="12" destOrd="0" presId="urn:microsoft.com/office/officeart/2018/5/layout/IconLeafLabelList"/>
    <dgm:cxn modelId="{A93820A8-EEA0-4A43-8EBA-E1360584E390}" type="presParOf" srcId="{A353096B-63CF-47BD-8D41-3BCFD55A0682}" destId="{51BCB3C1-6B51-40AA-8C11-1537EFD79B1A}" srcOrd="0" destOrd="0" presId="urn:microsoft.com/office/officeart/2018/5/layout/IconLeafLabelList"/>
    <dgm:cxn modelId="{406BDCC2-A387-41C0-85CD-C021D1A6C4B5}" type="presParOf" srcId="{A353096B-63CF-47BD-8D41-3BCFD55A0682}" destId="{EC86A4DC-023C-4400-85B6-ECFDE44968EF}" srcOrd="1" destOrd="0" presId="urn:microsoft.com/office/officeart/2018/5/layout/IconLeafLabelList"/>
    <dgm:cxn modelId="{D41EA00C-54B1-4B8D-A192-57DEC845333B}" type="presParOf" srcId="{A353096B-63CF-47BD-8D41-3BCFD55A0682}" destId="{D11B21BD-C848-4675-B851-45E8F42B66F9}" srcOrd="2" destOrd="0" presId="urn:microsoft.com/office/officeart/2018/5/layout/IconLeafLabelList"/>
    <dgm:cxn modelId="{59B0A5DE-A4D5-490F-A4E9-107680D531E6}" type="presParOf" srcId="{A353096B-63CF-47BD-8D41-3BCFD55A0682}" destId="{FDE5EB23-D4F3-47FB-855A-6912ADBEDA5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18118-7ADF-48E7-A8D9-E751177AD537}">
      <dsp:nvSpPr>
        <dsp:cNvPr id="0" name=""/>
        <dsp:cNvSpPr/>
      </dsp:nvSpPr>
      <dsp:spPr>
        <a:xfrm>
          <a:off x="247696" y="501044"/>
          <a:ext cx="770958" cy="77095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31637-F0A9-4D0C-9F79-E44B4735F169}">
      <dsp:nvSpPr>
        <dsp:cNvPr id="0" name=""/>
        <dsp:cNvSpPr/>
      </dsp:nvSpPr>
      <dsp:spPr>
        <a:xfrm>
          <a:off x="411999" y="665347"/>
          <a:ext cx="442353" cy="4423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690EF-239A-498A-BAE1-3609286D9045}">
      <dsp:nvSpPr>
        <dsp:cNvPr id="0" name=""/>
        <dsp:cNvSpPr/>
      </dsp:nvSpPr>
      <dsp:spPr>
        <a:xfrm>
          <a:off x="1242" y="1512138"/>
          <a:ext cx="1263867" cy="50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Communication</a:t>
          </a:r>
        </a:p>
      </dsp:txBody>
      <dsp:txXfrm>
        <a:off x="1242" y="1512138"/>
        <a:ext cx="1263867" cy="505546"/>
      </dsp:txXfrm>
    </dsp:sp>
    <dsp:sp modelId="{1EA0D4A8-302D-4C7F-B5E0-4405A814D136}">
      <dsp:nvSpPr>
        <dsp:cNvPr id="0" name=""/>
        <dsp:cNvSpPr/>
      </dsp:nvSpPr>
      <dsp:spPr>
        <a:xfrm>
          <a:off x="1732740" y="501044"/>
          <a:ext cx="770958" cy="77095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62ED2-002B-47AC-AF8E-E92B52B72AD1}">
      <dsp:nvSpPr>
        <dsp:cNvPr id="0" name=""/>
        <dsp:cNvSpPr/>
      </dsp:nvSpPr>
      <dsp:spPr>
        <a:xfrm>
          <a:off x="1897043" y="665347"/>
          <a:ext cx="442353" cy="4423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1D467-790B-4A9A-AF12-B87C5FF7F3D7}">
      <dsp:nvSpPr>
        <dsp:cNvPr id="0" name=""/>
        <dsp:cNvSpPr/>
      </dsp:nvSpPr>
      <dsp:spPr>
        <a:xfrm>
          <a:off x="1486286" y="1512138"/>
          <a:ext cx="1263867" cy="50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Collaboration and teamwork</a:t>
          </a:r>
        </a:p>
      </dsp:txBody>
      <dsp:txXfrm>
        <a:off x="1486286" y="1512138"/>
        <a:ext cx="1263867" cy="505546"/>
      </dsp:txXfrm>
    </dsp:sp>
    <dsp:sp modelId="{FB4B4EAE-D94A-4FAB-B879-B17210A365F5}">
      <dsp:nvSpPr>
        <dsp:cNvPr id="0" name=""/>
        <dsp:cNvSpPr/>
      </dsp:nvSpPr>
      <dsp:spPr>
        <a:xfrm>
          <a:off x="3217784" y="501044"/>
          <a:ext cx="770958" cy="77095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EC069-F637-40E6-943A-6605B0B6C746}">
      <dsp:nvSpPr>
        <dsp:cNvPr id="0" name=""/>
        <dsp:cNvSpPr/>
      </dsp:nvSpPr>
      <dsp:spPr>
        <a:xfrm>
          <a:off x="3382087" y="665347"/>
          <a:ext cx="442353" cy="4423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8B7E6-0D73-40C3-B2E3-C0FC3219BBC7}">
      <dsp:nvSpPr>
        <dsp:cNvPr id="0" name=""/>
        <dsp:cNvSpPr/>
      </dsp:nvSpPr>
      <dsp:spPr>
        <a:xfrm>
          <a:off x="2971330" y="1512138"/>
          <a:ext cx="1263867" cy="50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Problem-solving</a:t>
          </a:r>
        </a:p>
      </dsp:txBody>
      <dsp:txXfrm>
        <a:off x="2971330" y="1512138"/>
        <a:ext cx="1263867" cy="505546"/>
      </dsp:txXfrm>
    </dsp:sp>
    <dsp:sp modelId="{D968CF8E-BEDA-4AE8-B7FD-FDCB8283C61B}">
      <dsp:nvSpPr>
        <dsp:cNvPr id="0" name=""/>
        <dsp:cNvSpPr/>
      </dsp:nvSpPr>
      <dsp:spPr>
        <a:xfrm>
          <a:off x="4702828" y="501044"/>
          <a:ext cx="770958" cy="77095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4AB61-316F-4B38-8C3D-FA34C2A04EBE}">
      <dsp:nvSpPr>
        <dsp:cNvPr id="0" name=""/>
        <dsp:cNvSpPr/>
      </dsp:nvSpPr>
      <dsp:spPr>
        <a:xfrm>
          <a:off x="4867131" y="665347"/>
          <a:ext cx="442353" cy="4423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7EB7E-5A79-4FE2-A246-B6B59F402863}">
      <dsp:nvSpPr>
        <dsp:cNvPr id="0" name=""/>
        <dsp:cNvSpPr/>
      </dsp:nvSpPr>
      <dsp:spPr>
        <a:xfrm>
          <a:off x="4456374" y="1512138"/>
          <a:ext cx="1263867" cy="50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Time management</a:t>
          </a:r>
        </a:p>
      </dsp:txBody>
      <dsp:txXfrm>
        <a:off x="4456374" y="1512138"/>
        <a:ext cx="1263867" cy="505546"/>
      </dsp:txXfrm>
    </dsp:sp>
    <dsp:sp modelId="{98B974E5-7E33-4A9E-9E85-FEB89AAA1C74}">
      <dsp:nvSpPr>
        <dsp:cNvPr id="0" name=""/>
        <dsp:cNvSpPr/>
      </dsp:nvSpPr>
      <dsp:spPr>
        <a:xfrm>
          <a:off x="990218" y="2333652"/>
          <a:ext cx="770958" cy="77095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0A1B4-997C-47A2-AB75-7A0071411731}">
      <dsp:nvSpPr>
        <dsp:cNvPr id="0" name=""/>
        <dsp:cNvSpPr/>
      </dsp:nvSpPr>
      <dsp:spPr>
        <a:xfrm>
          <a:off x="1154521" y="2497955"/>
          <a:ext cx="442353" cy="4423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951D1-59BD-4844-A9CE-C2395B1FFB02}">
      <dsp:nvSpPr>
        <dsp:cNvPr id="0" name=""/>
        <dsp:cNvSpPr/>
      </dsp:nvSpPr>
      <dsp:spPr>
        <a:xfrm>
          <a:off x="743764" y="3344746"/>
          <a:ext cx="1263867" cy="50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Adaptability and flexibility</a:t>
          </a:r>
        </a:p>
      </dsp:txBody>
      <dsp:txXfrm>
        <a:off x="743764" y="3344746"/>
        <a:ext cx="1263867" cy="505546"/>
      </dsp:txXfrm>
    </dsp:sp>
    <dsp:sp modelId="{B699DF96-8894-4C6F-A552-7BCE841F5814}">
      <dsp:nvSpPr>
        <dsp:cNvPr id="0" name=""/>
        <dsp:cNvSpPr/>
      </dsp:nvSpPr>
      <dsp:spPr>
        <a:xfrm>
          <a:off x="2475262" y="2333652"/>
          <a:ext cx="770958" cy="77095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FB171-8B1E-4DE9-BAD0-56E76382586D}">
      <dsp:nvSpPr>
        <dsp:cNvPr id="0" name=""/>
        <dsp:cNvSpPr/>
      </dsp:nvSpPr>
      <dsp:spPr>
        <a:xfrm>
          <a:off x="2639565" y="2497955"/>
          <a:ext cx="442353" cy="4423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6C9F3-9993-4180-8B9A-573657B63445}">
      <dsp:nvSpPr>
        <dsp:cNvPr id="0" name=""/>
        <dsp:cNvSpPr/>
      </dsp:nvSpPr>
      <dsp:spPr>
        <a:xfrm>
          <a:off x="2228808" y="3344746"/>
          <a:ext cx="1263867" cy="50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Leadership and mentorship</a:t>
          </a:r>
        </a:p>
      </dsp:txBody>
      <dsp:txXfrm>
        <a:off x="2228808" y="3344746"/>
        <a:ext cx="1263867" cy="505546"/>
      </dsp:txXfrm>
    </dsp:sp>
    <dsp:sp modelId="{51BCB3C1-6B51-40AA-8C11-1537EFD79B1A}">
      <dsp:nvSpPr>
        <dsp:cNvPr id="0" name=""/>
        <dsp:cNvSpPr/>
      </dsp:nvSpPr>
      <dsp:spPr>
        <a:xfrm>
          <a:off x="3960306" y="2333652"/>
          <a:ext cx="770958" cy="77095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6A4DC-023C-4400-85B6-ECFDE44968EF}">
      <dsp:nvSpPr>
        <dsp:cNvPr id="0" name=""/>
        <dsp:cNvSpPr/>
      </dsp:nvSpPr>
      <dsp:spPr>
        <a:xfrm>
          <a:off x="4124609" y="2497955"/>
          <a:ext cx="442353" cy="44235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5EB23-D4F3-47FB-855A-6912ADBEDA51}">
      <dsp:nvSpPr>
        <dsp:cNvPr id="0" name=""/>
        <dsp:cNvSpPr/>
      </dsp:nvSpPr>
      <dsp:spPr>
        <a:xfrm>
          <a:off x="3713852" y="3344746"/>
          <a:ext cx="1263867" cy="50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Empathy and emotional intelligence</a:t>
          </a:r>
        </a:p>
      </dsp:txBody>
      <dsp:txXfrm>
        <a:off x="3713852" y="3344746"/>
        <a:ext cx="1263867" cy="505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D698-4283-5BFF-B1F3-24963A776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38836-D098-8A63-E0C8-E34E8CE61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20616-D4D5-3F29-0591-2AFCE45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E40F-182D-438E-85F2-201AE521FC9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55246-DCA1-1019-C751-716E6A59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18BF-C308-2845-9D73-97C3EFAD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043D-75DA-447B-A3CE-2EB5762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63CE-4B8C-BDDA-7237-EA84F649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3B6F6-FC81-BE5B-D590-065AF4845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575E7-007C-B16F-AF60-EAC0D065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E40F-182D-438E-85F2-201AE521FC9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55873-D849-2CF3-78E5-A3E1C98E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565D-811D-24DC-1FA4-6245887F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043D-75DA-447B-A3CE-2EB5762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3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F2724-5125-1FEF-31E4-5A31F435E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6CEF3-ADFC-96E0-E75C-803F0B61C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12546-DBEE-C1B5-1ED2-4D2AF04D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E40F-182D-438E-85F2-201AE521FC9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91A97-675C-92CA-5CD9-8E5FD2A3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D2EF0-3D4D-7BDF-31D0-2F2C4207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043D-75DA-447B-A3CE-2EB5762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86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D36F-003B-9F2D-2EA5-BC1479EC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AA987-76E0-484A-313F-A2E0CED19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68E43-1864-45A2-E8F8-8581B6E0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E40F-182D-438E-85F2-201AE521FC9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30EB0-470B-A226-289D-3392871B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EBCF3-B8D5-90CE-2182-B22FD44F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043D-75DA-447B-A3CE-2EB5762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7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EC3B-C257-9E9B-8046-46E3B205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7065D-F5D7-0D2F-C9D5-99E915285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3B4D-83F4-F00D-F50A-8A24BE3A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E40F-182D-438E-85F2-201AE521FC9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7C83-CE76-85EC-E73C-2BC685E7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0CB23-6C16-BE2A-41A7-CB72D532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043D-75DA-447B-A3CE-2EB5762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5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701A-0B7A-E0C5-67EE-C444E04F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9A590-FA16-A641-C56E-93C0B4DD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58C74-2F0F-2662-7A6E-AAEC61B8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E40F-182D-438E-85F2-201AE521FC9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AFF71-492D-B348-876D-061BB00B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74699-34D3-3220-B078-5C8BD3BB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043D-75DA-447B-A3CE-2EB5762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6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786B-3AF7-B153-2920-B7E899A7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12E55-E643-7729-1346-CEE299EEF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14404-94B1-4B38-C84B-E690878AB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63DB6-52A1-3E62-A058-E73BBA92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E40F-182D-438E-85F2-201AE521FC9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4227E-7255-1347-34B5-00F1A826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5604-08AE-7CFC-4ACC-C3A28D2D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043D-75DA-447B-A3CE-2EB5762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7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9CFD-6AA7-65C6-09E2-E2D6605E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941A6-D6E8-5630-29FD-A78CC78EE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31516-1E4F-B1C3-EE65-3DB3056AD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A4467-D419-93E0-0D1B-EEA02D0E4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C6FD0-10F3-B9A3-6B0F-007B4FCDE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00427-98C4-47ED-2E29-B74469F0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E40F-182D-438E-85F2-201AE521FC9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14CAB-C6EC-D57F-94C9-00C96083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BE5C6-17F3-2B47-A642-32A8A16D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043D-75DA-447B-A3CE-2EB5762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8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F109-885C-94D6-02ED-81E6CF0E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4A389-187C-197E-E6B1-12E97022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E40F-182D-438E-85F2-201AE521FC9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E8BE3-019B-1F91-F73A-0D745645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F2F2E-23AC-601C-9C92-121CB39C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043D-75DA-447B-A3CE-2EB5762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4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E5965-E811-4E8F-BB69-3E020E3B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E40F-182D-438E-85F2-201AE521FC9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F0FB3-D66D-FF56-F561-0F3293F4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F896A-FCEB-6A20-F931-A89E90AD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043D-75DA-447B-A3CE-2EB5762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2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846C-CB91-2CB4-B584-4AE28F3A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C5A43-CB85-9FB1-FEC5-A187133C8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5EBFE-8720-C66C-474B-D08C556C0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CA6CD-78EE-EB00-C2E3-9C945B6D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E40F-182D-438E-85F2-201AE521FC9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5507D-EF6E-C10C-6FA5-D1022531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6986A-9AEC-9723-C8E0-1EDC5D39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043D-75DA-447B-A3CE-2EB5762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5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A3F6-10B6-E269-4E8B-4784571A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B424D-0054-EB56-D553-F1D457B0E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75584-EA53-5EC9-BC53-10FE6C034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73B0D-5A39-9A0F-4C9F-E911325F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E40F-182D-438E-85F2-201AE521FC9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5B503-3259-8A4E-B554-B2217E17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C0C78-4F1D-0BDD-4195-38C7C7A5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043D-75DA-447B-A3CE-2EB5762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4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5481D-E16D-25B6-0858-DE4B27EE2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C3886-4611-11EA-AF22-F5DD35E0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DBD1-D89E-DE41-71A4-FD9A6B4D0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4AE40F-182D-438E-85F2-201AE521FC9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E0B60-857F-12F3-475F-B90A4BB7B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E108-866B-046A-6074-9A83E0C1E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A043D-75DA-447B-A3CE-2EB5762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6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9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DB337-97EE-9196-81CA-C4A9D7A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DevOps Engineer Internship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591F49B-DCDD-3905-B74F-A7E7C7956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Name: Rimah Houssameldine &amp; Wissam Hassan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University: Modern University for Business and Science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Major: Computer Science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Semester: Spring 2023-2024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Instructor: Dr. Zahi </a:t>
            </a:r>
            <a:r>
              <a:rPr lang="en-US" sz="2000" dirty="0" err="1">
                <a:solidFill>
                  <a:schemeClr val="bg1"/>
                </a:solidFill>
              </a:rPr>
              <a:t>Zahreddine</a:t>
            </a:r>
            <a:endParaRPr lang="en-US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Company: Park Innovation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Duration: Four Months </a:t>
            </a:r>
          </a:p>
        </p:txBody>
      </p:sp>
      <p:pic>
        <p:nvPicPr>
          <p:cNvPr id="8" name="Picture 7" descr="A logo for a university&#10;&#10;Description automatically generated">
            <a:extLst>
              <a:ext uri="{FF2B5EF4-FFF2-40B4-BE49-F238E27FC236}">
                <a16:creationId xmlns:a16="http://schemas.microsoft.com/office/drawing/2014/main" id="{876CE94D-59FE-6EA3-16D7-A44B27086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386" y="369913"/>
            <a:ext cx="2686254" cy="278453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with triangles and black text&#10;&#10;Description automatically generated">
            <a:extLst>
              <a:ext uri="{FF2B5EF4-FFF2-40B4-BE49-F238E27FC236}">
                <a16:creationId xmlns:a16="http://schemas.microsoft.com/office/drawing/2014/main" id="{D1F54FE3-0C57-ABB0-A515-145939366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715" y="3730267"/>
            <a:ext cx="2784532" cy="27845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B3619F0E-5025-9E95-7943-4780F2A9D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" t="2709" r="25188" b="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FD730-6974-88D4-1320-9C1E70E3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Embracing DevOps Practices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33E34-AFC2-2131-633A-F05011CE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Version Control Systems (VCS): Git.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Continuous Integration (CI) and Continuous Deployment (CD): Jenkins.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Containerization: Docker.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Container Orchestration: Kubernetes, Docker Swarm.</a:t>
            </a:r>
          </a:p>
          <a:p>
            <a:r>
              <a:rPr lang="en-US" sz="1000" dirty="0">
                <a:solidFill>
                  <a:schemeClr val="bg1"/>
                </a:solidFill>
              </a:rPr>
              <a:t>Infrastructure as Code (</a:t>
            </a:r>
            <a:r>
              <a:rPr lang="en-US" sz="1000" dirty="0" err="1">
                <a:solidFill>
                  <a:schemeClr val="bg1"/>
                </a:solidFill>
              </a:rPr>
              <a:t>IaC</a:t>
            </a:r>
            <a:r>
              <a:rPr lang="en-US" sz="1000" dirty="0">
                <a:solidFill>
                  <a:schemeClr val="bg1"/>
                </a:solidFill>
              </a:rPr>
              <a:t>): Terraform, Ansible.</a:t>
            </a:r>
          </a:p>
          <a:p>
            <a:r>
              <a:rPr lang="en-US" sz="1000" dirty="0">
                <a:solidFill>
                  <a:schemeClr val="bg1"/>
                </a:solidFill>
              </a:rPr>
              <a:t>Scripting and Automation: Bash, PowerShell, Python.</a:t>
            </a:r>
          </a:p>
          <a:p>
            <a:r>
              <a:rPr lang="en-US" sz="1000" dirty="0">
                <a:solidFill>
                  <a:schemeClr val="bg1"/>
                </a:solidFill>
              </a:rPr>
              <a:t>Virtualization: VirtualBox, </a:t>
            </a:r>
            <a:r>
              <a:rPr lang="en-US" sz="1000" dirty="0" err="1">
                <a:solidFill>
                  <a:schemeClr val="bg1"/>
                </a:solidFill>
              </a:rPr>
              <a:t>Vmware</a:t>
            </a:r>
            <a:r>
              <a:rPr lang="en-US" sz="1000" dirty="0">
                <a:solidFill>
                  <a:schemeClr val="bg1"/>
                </a:solidFill>
              </a:rPr>
              <a:t>.</a:t>
            </a:r>
          </a:p>
          <a:p>
            <a:r>
              <a:rPr lang="en-US" sz="1000" dirty="0">
                <a:solidFill>
                  <a:schemeClr val="bg1"/>
                </a:solidFill>
              </a:rPr>
              <a:t>Monitoring and Observability: Prometheus, Grafana.</a:t>
            </a:r>
          </a:p>
          <a:p>
            <a:r>
              <a:rPr lang="en-US" sz="1000" dirty="0">
                <a:solidFill>
                  <a:schemeClr val="bg1"/>
                </a:solidFill>
              </a:rPr>
              <a:t>Source Code Management: GitHub, GitLab.</a:t>
            </a:r>
          </a:p>
          <a:p>
            <a:r>
              <a:rPr lang="en-US" sz="1000" dirty="0">
                <a:solidFill>
                  <a:schemeClr val="bg1"/>
                </a:solidFill>
              </a:rPr>
              <a:t>Cloud Platforms: AWS, Azure, Google Cloud Platform (GCP).</a:t>
            </a:r>
          </a:p>
        </p:txBody>
      </p:sp>
    </p:spTree>
    <p:extLst>
      <p:ext uri="{BB962C8B-B14F-4D97-AF65-F5344CB8AC3E}">
        <p14:creationId xmlns:p14="http://schemas.microsoft.com/office/powerpoint/2010/main" val="347495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3264A-BD3A-5243-8753-80BA5F2F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DevOps Concepts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179A4-2B6A-C8CE-A890-D89850BD7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200"/>
          </a:p>
          <a:p>
            <a:r>
              <a:rPr lang="en-US" sz="1200"/>
              <a:t>Microservices Architecture</a:t>
            </a:r>
          </a:p>
          <a:p>
            <a:r>
              <a:rPr lang="en-US" sz="1200"/>
              <a:t>Serverless Computing</a:t>
            </a:r>
          </a:p>
          <a:p>
            <a:r>
              <a:rPr lang="en-US" sz="1200"/>
              <a:t>Immutable Infrastructure</a:t>
            </a:r>
          </a:p>
          <a:p>
            <a:r>
              <a:rPr lang="en-US" sz="1200"/>
              <a:t>Blue/Green Deployments</a:t>
            </a:r>
          </a:p>
          <a:p>
            <a:r>
              <a:rPr lang="en-US" sz="1200"/>
              <a:t>Canary Deployments</a:t>
            </a:r>
          </a:p>
          <a:p>
            <a:r>
              <a:rPr lang="en-US" sz="1200"/>
              <a:t>Infrastructure Scalability</a:t>
            </a:r>
          </a:p>
          <a:p>
            <a:r>
              <a:rPr lang="en-US" sz="1200"/>
              <a:t>High Availability (HA)</a:t>
            </a:r>
          </a:p>
          <a:p>
            <a:r>
              <a:rPr lang="en-US" sz="1200"/>
              <a:t>Disaster Recovery (DR)</a:t>
            </a:r>
          </a:p>
          <a:p>
            <a:r>
              <a:rPr lang="en-US" sz="1200"/>
              <a:t>Load Balancing</a:t>
            </a:r>
          </a:p>
          <a:p>
            <a:r>
              <a:rPr lang="en-US" sz="1200"/>
              <a:t>GitOps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A8A842D6-DD95-21E5-5CA5-DA4528B66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56" r="2019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0460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3F202-3433-72BD-70F6-05D0A4A4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576" y="493598"/>
            <a:ext cx="57214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Soft Skills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BD0FA82-6254-ABC4-99E2-116AA1A17E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58301"/>
              </p:ext>
            </p:extLst>
          </p:nvPr>
        </p:nvGraphicFramePr>
        <p:xfrm>
          <a:off x="6208365" y="2312759"/>
          <a:ext cx="572148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close-up of words&#10;&#10;Description automatically generated">
            <a:extLst>
              <a:ext uri="{FF2B5EF4-FFF2-40B4-BE49-F238E27FC236}">
                <a16:creationId xmlns:a16="http://schemas.microsoft.com/office/drawing/2014/main" id="{B7807FBA-9D9F-34B4-865B-989684F1C1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6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0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9" t="7299" r="10569" b="8949"/>
          <a:stretch/>
        </p:blipFill>
        <p:spPr>
          <a:xfrm>
            <a:off x="304800" y="-1"/>
            <a:ext cx="11887200" cy="69783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4B1FF6-6E1D-94C2-7ED3-21009E5DA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Modernizing Development and Deployment with DevOps</a:t>
            </a:r>
            <a:endParaRPr 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B671E-EA5B-8BA4-B844-8A1A80CD4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Welcome to our professional presentation on modernizing development and deployment processes with DevOps practices. Today, we'll showcase our journey of developing a PHP MySQL website and deploying it using CI/CD and </a:t>
            </a:r>
            <a:r>
              <a:rPr lang="en-US" sz="11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IaC</a:t>
            </a:r>
            <a:r>
              <a:rPr lang="en-US" sz="1100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 principles, both locally and on the cloud.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Picture 5" descr="A logo with triangles and black text&#10;&#10;Description automatically generated">
            <a:extLst>
              <a:ext uri="{FF2B5EF4-FFF2-40B4-BE49-F238E27FC236}">
                <a16:creationId xmlns:a16="http://schemas.microsoft.com/office/drawing/2014/main" id="{701C1D4F-DCF3-FB11-1265-9E2F52DF65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351" y="6043351"/>
            <a:ext cx="814649" cy="814649"/>
          </a:xfrm>
          <a:prstGeom prst="rect">
            <a:avLst/>
          </a:prstGeom>
        </p:spPr>
      </p:pic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3FC1590D-9861-2EE4-0A11-97A9C81687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894" y="6393403"/>
            <a:ext cx="2248002" cy="46458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7CB1DF0-9FE8-2D36-2041-8A07C8A4F613}"/>
              </a:ext>
            </a:extLst>
          </p:cNvPr>
          <p:cNvSpPr/>
          <p:nvPr/>
        </p:nvSpPr>
        <p:spPr>
          <a:xfrm>
            <a:off x="117987" y="275303"/>
            <a:ext cx="2644878" cy="1022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8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FEC9FAA-4424-66DB-BAF1-60F71D52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376" y="491432"/>
            <a:ext cx="4643247" cy="624650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i="0" u="sng" dirty="0">
                <a:solidFill>
                  <a:schemeClr val="bg1"/>
                </a:solidFill>
                <a:effectLst/>
                <a:latin typeface="Söhne"/>
              </a:rPr>
              <a:t>Application Architecture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908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06071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FEC9FAA-4424-66DB-BAF1-60F71D5246C6}"/>
              </a:ext>
            </a:extLst>
          </p:cNvPr>
          <p:cNvSpPr txBox="1">
            <a:spLocks/>
          </p:cNvSpPr>
          <p:nvPr/>
        </p:nvSpPr>
        <p:spPr>
          <a:xfrm>
            <a:off x="3926776" y="531209"/>
            <a:ext cx="4643247" cy="624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bg1"/>
                </a:solidFill>
                <a:latin typeface="Söhne"/>
              </a:rPr>
              <a:t>Streamlining Collaboration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t="10572" r="1743" b="8268"/>
          <a:stretch/>
        </p:blipFill>
        <p:spPr>
          <a:xfrm>
            <a:off x="897356" y="1908313"/>
            <a:ext cx="10397286" cy="49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5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holding a cup and a steering wheel&#10;&#10;Description automatically generated">
            <a:extLst>
              <a:ext uri="{FF2B5EF4-FFF2-40B4-BE49-F238E27FC236}">
                <a16:creationId xmlns:a16="http://schemas.microsoft.com/office/drawing/2014/main" id="{3F81F0BB-1E6C-BD99-7EE6-739DD65E5E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6" r="2" b="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C9FAA-4424-66DB-BAF1-60F71D52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i="0">
                <a:effectLst/>
                <a:latin typeface="Söhne"/>
              </a:rPr>
              <a:t>Automating Deployment Pipelines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3C6E-0576-A479-A2F8-D4847F865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  <a:latin typeface="Söhne"/>
              </a:rPr>
              <a:t>Here, we dive into our deployment process, showcasing how changes were deployed on </a:t>
            </a:r>
            <a:r>
              <a:rPr lang="en-US" sz="2000">
                <a:latin typeface="Söhne"/>
              </a:rPr>
              <a:t>M</a:t>
            </a:r>
            <a:r>
              <a:rPr lang="en-US" sz="2000" b="0" i="0">
                <a:effectLst/>
                <a:latin typeface="Söhne"/>
              </a:rPr>
              <a:t>inikube to </a:t>
            </a:r>
            <a:r>
              <a:rPr lang="en-US" sz="2000">
                <a:latin typeface="Söhne"/>
              </a:rPr>
              <a:t>a staging and production</a:t>
            </a:r>
            <a:r>
              <a:rPr lang="en-US" sz="2000" b="0" i="0">
                <a:effectLst/>
                <a:latin typeface="Söhne"/>
              </a:rPr>
              <a:t> environments with minimal manual intervention. We highlight the automation implemented in our deployment pipelines, which improved efficiency, reliability, and consistency across environments.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041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Magnifying glass showing decling performance">
            <a:extLst>
              <a:ext uri="{FF2B5EF4-FFF2-40B4-BE49-F238E27FC236}">
                <a16:creationId xmlns:a16="http://schemas.microsoft.com/office/drawing/2014/main" id="{6A5B387E-0C29-AD20-3FF2-0FCF0B4BA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2" r="23289" b="829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931BD-1911-1299-90DF-26F66BCC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Söhne"/>
              </a:rPr>
              <a:t>E</a:t>
            </a:r>
            <a:r>
              <a:rPr lang="en-US" sz="2800" b="1" i="0">
                <a:solidFill>
                  <a:schemeClr val="bg1"/>
                </a:solidFill>
                <a:effectLst/>
                <a:latin typeface="Söhne"/>
              </a:rPr>
              <a:t>nsuring System Health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C877-C6B2-2F74-37C4-5F0287470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b="0" i="0">
                <a:solidFill>
                  <a:schemeClr val="bg1"/>
                </a:solidFill>
                <a:effectLst/>
                <a:latin typeface="Söhne"/>
              </a:rPr>
              <a:t>In this phase, we discuss our monitoring and logging strategies, which were instrumental in tracking the health and performance of our system in real-time. We present key metrics and indicators used to measure the success of our DevOps practices, demonstrating our commitment to continuous improvement.</a:t>
            </a:r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0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613E0-43C0-5C4B-B723-FED64A29F0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F5AB5-2513-9C0C-EF6D-0E154426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9859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6393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341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Söhne</vt:lpstr>
      <vt:lpstr>Office Theme</vt:lpstr>
      <vt:lpstr>DevOps Engineer Internship</vt:lpstr>
      <vt:lpstr>Embracing DevOps Practices</vt:lpstr>
      <vt:lpstr>DevOps Concepts</vt:lpstr>
      <vt:lpstr>Soft Skills</vt:lpstr>
      <vt:lpstr>Modernizing Development and Deployment with DevOps</vt:lpstr>
      <vt:lpstr>Application Architecture</vt:lpstr>
      <vt:lpstr>Automating Deployment Pipelines</vt:lpstr>
      <vt:lpstr>Ensuring System Health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Fundamentals</dc:title>
  <dc:creator>Rimah Houssameldine</dc:creator>
  <cp:lastModifiedBy>Rimah Houssameldine</cp:lastModifiedBy>
  <cp:revision>4</cp:revision>
  <dcterms:created xsi:type="dcterms:W3CDTF">2024-05-02T16:51:06Z</dcterms:created>
  <dcterms:modified xsi:type="dcterms:W3CDTF">2024-05-02T17:54:12Z</dcterms:modified>
</cp:coreProperties>
</file>