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7" autoAdjust="0"/>
    <p:restoredTop sz="94660"/>
  </p:normalViewPr>
  <p:slideViewPr>
    <p:cSldViewPr snapToGrid="0">
      <p:cViewPr>
        <p:scale>
          <a:sx n="80" d="100"/>
          <a:sy n="80" d="100"/>
        </p:scale>
        <p:origin x="-2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735664"/>
            <a:ext cx="6815669" cy="1515533"/>
          </a:xfrm>
        </p:spPr>
        <p:txBody>
          <a:bodyPr/>
          <a:lstStyle/>
          <a:p>
            <a:r>
              <a:rPr lang="en-GB" sz="4800" dirty="0" smtClean="0">
                <a:solidFill>
                  <a:schemeClr val="tx1"/>
                </a:solidFill>
              </a:rPr>
              <a:t>Web Design project </a:t>
            </a:r>
            <a:r>
              <a:rPr lang="en-GB" sz="4800" dirty="0" smtClean="0">
                <a:solidFill>
                  <a:schemeClr val="tx1"/>
                </a:solidFill>
              </a:rPr>
              <a:t>on </a:t>
            </a:r>
            <a:r>
              <a:rPr lang="en-GB" sz="4800" dirty="0" smtClean="0">
                <a:solidFill>
                  <a:schemeClr val="tx1"/>
                </a:solidFill>
              </a:rPr>
              <a:t>Rim </a:t>
            </a:r>
            <a:r>
              <a:rPr lang="en-GB" sz="4800" dirty="0" err="1" smtClean="0">
                <a:solidFill>
                  <a:schemeClr val="tx1"/>
                </a:solidFill>
              </a:rPr>
              <a:t>Naija</a:t>
            </a:r>
            <a:r>
              <a:rPr lang="en-GB" sz="4800" dirty="0" smtClean="0">
                <a:solidFill>
                  <a:schemeClr val="tx1"/>
                </a:solidFill>
              </a:rPr>
              <a:t> using html and </a:t>
            </a:r>
            <a:r>
              <a:rPr lang="en-GB" sz="4800" dirty="0" err="1" smtClean="0">
                <a:solidFill>
                  <a:schemeClr val="tx1"/>
                </a:solidFill>
              </a:rPr>
              <a:t>Css</a:t>
            </a:r>
            <a:r>
              <a:rPr lang="en-GB" sz="4800" dirty="0" smtClean="0">
                <a:solidFill>
                  <a:schemeClr val="tx1"/>
                </a:solidFill>
              </a:rPr>
              <a:t>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</a:p>
          <a:p>
            <a:r>
              <a:rPr lang="en-GB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Benjamin </a:t>
            </a:r>
            <a:r>
              <a:rPr lang="en-GB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Riman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41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8188" y="862204"/>
            <a:ext cx="948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Rimanforcontents.css designs the main left column of Rim </a:t>
            </a:r>
            <a:r>
              <a:rPr lang="en-US" dirty="0" err="1" smtClean="0"/>
              <a:t>Naija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6" name="Picture 5" descr="Screenshot (617)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603169" y="1377539"/>
            <a:ext cx="9369631" cy="43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09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4758" y="1106905"/>
            <a:ext cx="656924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PROBLEM </a:t>
            </a:r>
            <a:r>
              <a:rPr lang="en-GB" sz="2000" b="1" dirty="0" smtClean="0"/>
              <a:t>THAT OCCURRED DURING CREATION 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37085" y="2671010"/>
            <a:ext cx="830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Lack of much time</a:t>
            </a:r>
            <a:r>
              <a:rPr lang="en-GB" dirty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8451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7148" y="1191126"/>
            <a:ext cx="304398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ACKNOWLEDGEMENT 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41621" y="2911642"/>
            <a:ext cx="795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</a:t>
            </a:r>
            <a:r>
              <a:rPr lang="en-GB" dirty="0"/>
              <a:t>have benefited  a lot  from </a:t>
            </a:r>
            <a:r>
              <a:rPr lang="en-GB" dirty="0" smtClean="0"/>
              <a:t>my </a:t>
            </a:r>
            <a:r>
              <a:rPr lang="en-GB" dirty="0"/>
              <a:t>coordinator </a:t>
            </a:r>
            <a:r>
              <a:rPr lang="en-GB" b="1" dirty="0" smtClean="0"/>
              <a:t>Mr </a:t>
            </a:r>
            <a:r>
              <a:rPr lang="en-GB" b="1" dirty="0" err="1" smtClean="0"/>
              <a:t>Oso</a:t>
            </a:r>
            <a:r>
              <a:rPr lang="en-GB" b="1" dirty="0" smtClean="0"/>
              <a:t> </a:t>
            </a:r>
            <a:r>
              <a:rPr lang="en-GB" dirty="0" smtClean="0"/>
              <a:t>and </a:t>
            </a:r>
            <a:r>
              <a:rPr lang="en-GB" dirty="0"/>
              <a:t>other faculty members.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514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0904" y="644083"/>
            <a:ext cx="289961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CONFIGURATION</a:t>
            </a:r>
            <a:r>
              <a:rPr lang="en-GB" sz="2000" b="1" dirty="0" smtClean="0"/>
              <a:t> 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6066718"/>
              </p:ext>
            </p:extLst>
          </p:nvPr>
        </p:nvGraphicFramePr>
        <p:xfrm>
          <a:off x="1638158" y="1198294"/>
          <a:ext cx="8638673" cy="5045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997"/>
                <a:gridCol w="3978136"/>
                <a:gridCol w="2701540"/>
              </a:tblGrid>
              <a:tr h="2016449">
                <a:tc gridSpan="3"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Hardware: PC compatible with an </a:t>
                      </a:r>
                      <a:r>
                        <a:rPr lang="en-GB" sz="1600" dirty="0" smtClean="0">
                          <a:effectLst/>
                        </a:rPr>
                        <a:t>HP, </a:t>
                      </a:r>
                      <a:r>
                        <a:rPr lang="en-GB" sz="1600" dirty="0">
                          <a:effectLst/>
                        </a:rPr>
                        <a:t>4-GB RAM, and 500GB of Hard disk </a:t>
                      </a:r>
                      <a:endParaRPr lang="en-US" sz="800" dirty="0">
                        <a:effectLst/>
                      </a:endParaRPr>
                    </a:p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 </a:t>
                      </a:r>
                      <a:endParaRPr lang="en-US" sz="800" dirty="0">
                        <a:effectLst/>
                      </a:endParaRPr>
                    </a:p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Operating System: Microsoft Windows 10</a:t>
                      </a:r>
                      <a:endParaRPr lang="en-US" sz="800" dirty="0">
                        <a:effectLst/>
                      </a:endParaRPr>
                    </a:p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Software: </a:t>
                      </a:r>
                      <a:r>
                        <a:rPr lang="en-GB" sz="1600" dirty="0" smtClean="0">
                          <a:effectLst/>
                        </a:rPr>
                        <a:t>Atom, visual studio code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39" marR="577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09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PROJECT FILE DETAILS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39" marR="577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S/No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File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Remarks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39" marR="57739" marT="0" marB="0"/>
                </a:tc>
              </a:tr>
              <a:tr h="1075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Home2.html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New2.html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Genre2.html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About2.html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Riman.css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Rimanforcontents.html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Rimanside.css</a:t>
                      </a:r>
                      <a:endParaRPr lang="en-US" sz="105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It contains the home page of the website </a:t>
                      </a:r>
                      <a:r>
                        <a:rPr lang="en-US" sz="1200" dirty="0" err="1">
                          <a:latin typeface="Calibri"/>
                          <a:ea typeface="Calibri"/>
                          <a:cs typeface="Times New Roman"/>
                        </a:rPr>
                        <a:t>RimNaija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It contains new releases of novels in the website </a:t>
                      </a:r>
                      <a:r>
                        <a:rPr lang="en-US" sz="1200" dirty="0" err="1">
                          <a:latin typeface="Calibri"/>
                          <a:ea typeface="Calibri"/>
                          <a:cs typeface="Times New Roman"/>
                        </a:rPr>
                        <a:t>RimNaija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It contains the different genres of novels in the website </a:t>
                      </a:r>
                      <a:r>
                        <a:rPr lang="en-US" sz="1200" dirty="0" err="1">
                          <a:latin typeface="Calibri"/>
                          <a:ea typeface="Calibri"/>
                          <a:cs typeface="Times New Roman"/>
                        </a:rPr>
                        <a:t>website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Calibri"/>
                          <a:ea typeface="Calibri"/>
                          <a:cs typeface="Times New Roman"/>
                        </a:rPr>
                        <a:t>RimNaija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It contains what Rim </a:t>
                      </a:r>
                      <a:r>
                        <a:rPr lang="en-US" sz="1200" dirty="0" err="1">
                          <a:latin typeface="Calibri"/>
                          <a:ea typeface="Calibri"/>
                          <a:cs typeface="Times New Roman"/>
                        </a:rPr>
                        <a:t>Naija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 offers.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It contains the layout of the website.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It contains the styling of the main container of the website.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It contains the styling of the side container of the website.</a:t>
                      </a:r>
                      <a:endParaRPr lang="en-US" sz="105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7253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7916" y="1864895"/>
            <a:ext cx="70986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 smtClean="0"/>
              <a:t>END</a:t>
            </a:r>
            <a:endParaRPr lang="en-US" sz="16600" dirty="0"/>
          </a:p>
        </p:txBody>
      </p:sp>
      <p:sp>
        <p:nvSpPr>
          <p:cNvPr id="3" name="TextBox 2"/>
          <p:cNvSpPr txBox="1"/>
          <p:nvPr/>
        </p:nvSpPr>
        <p:spPr>
          <a:xfrm>
            <a:off x="854242" y="818147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Createmydb </a:t>
            </a:r>
            <a:r>
              <a:rPr lang="en-GB" sz="2000" dirty="0"/>
              <a:t>I</a:t>
            </a:r>
            <a:r>
              <a:rPr lang="en-GB" sz="2000" dirty="0" smtClean="0"/>
              <a:t>nc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6509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115178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RIM NAIJA Website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06132"/>
            <a:ext cx="9601196" cy="33189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3400" dirty="0"/>
              <a:t> </a:t>
            </a:r>
            <a:endParaRPr lang="en-US" sz="3400" dirty="0"/>
          </a:p>
          <a:p>
            <a:pPr marL="0" indent="0">
              <a:buNone/>
            </a:pPr>
            <a:r>
              <a:rPr lang="en-GB" sz="3400" dirty="0"/>
              <a:t> </a:t>
            </a:r>
            <a:r>
              <a:rPr lang="en-GB" sz="3400" dirty="0" smtClean="0"/>
              <a:t>START </a:t>
            </a:r>
            <a:r>
              <a:rPr lang="en-GB" sz="3400" dirty="0"/>
              <a:t>DATE                    :</a:t>
            </a:r>
            <a:r>
              <a:rPr lang="en-GB" sz="3400" b="1" dirty="0"/>
              <a:t> </a:t>
            </a:r>
            <a:r>
              <a:rPr lang="en-GB" sz="3400" dirty="0" smtClean="0"/>
              <a:t>27</a:t>
            </a:r>
            <a:r>
              <a:rPr lang="en-GB" sz="3400" baseline="30000" dirty="0" smtClean="0"/>
              <a:t>th</a:t>
            </a:r>
            <a:r>
              <a:rPr lang="en-GB" sz="3400" dirty="0" smtClean="0"/>
              <a:t> August 2021</a:t>
            </a:r>
            <a:endParaRPr lang="en-US" sz="3400" dirty="0"/>
          </a:p>
          <a:p>
            <a:pPr marL="0" indent="0">
              <a:buNone/>
            </a:pPr>
            <a:r>
              <a:rPr lang="en-GB" sz="3400" dirty="0"/>
              <a:t> </a:t>
            </a:r>
            <a:endParaRPr lang="en-US" sz="3400" dirty="0"/>
          </a:p>
          <a:p>
            <a:pPr marL="0" indent="0">
              <a:buNone/>
            </a:pPr>
            <a:r>
              <a:rPr lang="en-GB" sz="3400" dirty="0"/>
              <a:t>END DATE                         : </a:t>
            </a:r>
            <a:r>
              <a:rPr lang="en-GB" sz="3400" dirty="0" smtClean="0"/>
              <a:t>2</a:t>
            </a:r>
            <a:r>
              <a:rPr lang="en-GB" sz="3400" baseline="30000" dirty="0" smtClean="0"/>
              <a:t>nd</a:t>
            </a:r>
            <a:r>
              <a:rPr lang="en-GB" sz="3400" dirty="0" smtClean="0"/>
              <a:t> </a:t>
            </a:r>
            <a:r>
              <a:rPr lang="en-GB" sz="3400" dirty="0"/>
              <a:t>September </a:t>
            </a:r>
            <a:r>
              <a:rPr lang="en-GB" sz="3400" dirty="0" smtClean="0"/>
              <a:t>2021</a:t>
            </a:r>
            <a:endParaRPr lang="en-US" sz="3400" dirty="0"/>
          </a:p>
          <a:p>
            <a:pPr marL="0" indent="0">
              <a:buNone/>
            </a:pPr>
            <a:r>
              <a:rPr lang="en-GB" sz="3400" dirty="0"/>
              <a:t> </a:t>
            </a:r>
            <a:endParaRPr lang="en-US" sz="3400" dirty="0"/>
          </a:p>
          <a:p>
            <a:pPr marL="0" indent="0">
              <a:buNone/>
            </a:pPr>
            <a:r>
              <a:rPr lang="en-GB" sz="3400" dirty="0"/>
              <a:t>NAME OF COORDINATOR:  </a:t>
            </a:r>
            <a:r>
              <a:rPr lang="en-GB" sz="3400" b="1" dirty="0"/>
              <a:t>MR </a:t>
            </a:r>
            <a:r>
              <a:rPr lang="en-GB" sz="3400" b="1" dirty="0" err="1" smtClean="0"/>
              <a:t>Oso</a:t>
            </a:r>
            <a:endParaRPr lang="en-US" sz="3400" dirty="0"/>
          </a:p>
          <a:p>
            <a:pPr marL="0" indent="0">
              <a:buNone/>
            </a:pPr>
            <a:r>
              <a:rPr lang="en-GB" sz="3400" dirty="0"/>
              <a:t> </a:t>
            </a:r>
            <a:endParaRPr lang="en-US" sz="3400" dirty="0"/>
          </a:p>
          <a:p>
            <a:pPr marL="0" indent="0">
              <a:buNone/>
            </a:pPr>
            <a:r>
              <a:rPr lang="en-GB" sz="3400" dirty="0"/>
              <a:t>NAME OF DEVELOPER     :  </a:t>
            </a:r>
            <a:r>
              <a:rPr lang="en-GB" sz="3400" b="1" dirty="0" smtClean="0"/>
              <a:t>Benjamin </a:t>
            </a:r>
            <a:r>
              <a:rPr lang="en-GB" sz="3400" b="1" dirty="0" err="1" smtClean="0"/>
              <a:t>Riman</a:t>
            </a:r>
            <a:endParaRPr lang="en-US" sz="3400" dirty="0"/>
          </a:p>
          <a:p>
            <a:pPr marL="0" indent="0">
              <a:buNone/>
            </a:pPr>
            <a:r>
              <a:rPr lang="en-GB" sz="3400" b="1" dirty="0"/>
              <a:t> </a:t>
            </a:r>
            <a:endParaRPr lang="en-US" sz="3400" dirty="0"/>
          </a:p>
          <a:p>
            <a:pPr marL="0" indent="0">
              <a:buNone/>
            </a:pPr>
            <a:r>
              <a:rPr lang="en-GB" sz="3400" dirty="0"/>
              <a:t>DATE OF SUBMISSION</a:t>
            </a:r>
            <a:r>
              <a:rPr lang="en-GB" sz="3400" b="1" dirty="0"/>
              <a:t>               : </a:t>
            </a:r>
            <a:r>
              <a:rPr lang="en-GB" sz="3400" b="1" dirty="0" smtClean="0"/>
              <a:t>3</a:t>
            </a:r>
            <a:r>
              <a:rPr lang="en-GB" sz="3400" b="1" baseline="30000" dirty="0" smtClean="0"/>
              <a:t>rd</a:t>
            </a:r>
            <a:r>
              <a:rPr lang="en-GB" sz="3400" b="1" dirty="0" smtClean="0"/>
              <a:t> </a:t>
            </a:r>
            <a:r>
              <a:rPr lang="en-GB" sz="3400" b="1" dirty="0"/>
              <a:t>SEPTEMBER </a:t>
            </a:r>
            <a:r>
              <a:rPr lang="en-GB" sz="3400" b="1" dirty="0" smtClean="0"/>
              <a:t>2021</a:t>
            </a: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6325" y="11125835"/>
            <a:ext cx="1924685" cy="4464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8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402659" y="963314"/>
            <a:ext cx="7251700" cy="602559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ANALYSIS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580606" y="2225912"/>
            <a:ext cx="8895806" cy="338328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Rim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Naija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website that enables you to read novels online.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has different genres of books and it’s easy to use. You can also follow up on your favorite authors.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56460" y="-983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6460" y="358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21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0300" y="2289094"/>
            <a:ext cx="3606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Number of </a:t>
            </a:r>
            <a:r>
              <a:rPr lang="en-GB" sz="2400" b="1" dirty="0" err="1" smtClean="0"/>
              <a:t>css</a:t>
            </a:r>
            <a:r>
              <a:rPr lang="en-GB" sz="2400" b="1" dirty="0" smtClean="0"/>
              <a:t> files</a:t>
            </a:r>
            <a:r>
              <a:rPr lang="en-GB" sz="2400" b="1" dirty="0" smtClean="0"/>
              <a:t>: </a:t>
            </a:r>
            <a:r>
              <a:rPr lang="en-GB" sz="2400" b="1" dirty="0"/>
              <a:t>3</a:t>
            </a:r>
            <a:endParaRPr lang="en-US" sz="2400" dirty="0"/>
          </a:p>
          <a:p>
            <a:r>
              <a:rPr lang="en-GB" sz="2400" dirty="0"/>
              <a:t>      </a:t>
            </a:r>
            <a:r>
              <a:rPr lang="en-GB" sz="2400" b="1" dirty="0" err="1" smtClean="0"/>
              <a:t>css</a:t>
            </a:r>
            <a:r>
              <a:rPr lang="en-GB" sz="2400" b="1" dirty="0" smtClean="0"/>
              <a:t> file </a:t>
            </a:r>
            <a:r>
              <a:rPr lang="en-GB" sz="2400" b="1" dirty="0"/>
              <a:t>Names : </a:t>
            </a:r>
            <a:endParaRPr lang="en-US" sz="2400" dirty="0"/>
          </a:p>
          <a:p>
            <a:r>
              <a:rPr lang="en-GB" sz="2400" dirty="0"/>
              <a:t>      1.       </a:t>
            </a:r>
            <a:r>
              <a:rPr lang="en-GB" sz="2400" dirty="0" smtClean="0"/>
              <a:t>Riman.css</a:t>
            </a:r>
            <a:endParaRPr lang="en-US" sz="2400" dirty="0"/>
          </a:p>
          <a:p>
            <a:r>
              <a:rPr lang="en-GB" sz="2400" dirty="0"/>
              <a:t>      2.       </a:t>
            </a:r>
            <a:r>
              <a:rPr lang="en-GB" sz="2000" dirty="0" smtClean="0"/>
              <a:t>Rimanforcontent.css</a:t>
            </a:r>
            <a:endParaRPr lang="en-US" sz="2400" dirty="0"/>
          </a:p>
          <a:p>
            <a:r>
              <a:rPr lang="en-GB" sz="2400" dirty="0"/>
              <a:t>      3.       </a:t>
            </a:r>
            <a:r>
              <a:rPr lang="en-GB" sz="2400" dirty="0" smtClean="0"/>
              <a:t>Rimanside.css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6600" y="2289094"/>
            <a:ext cx="6743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Number of </a:t>
            </a:r>
            <a:r>
              <a:rPr lang="en-GB" sz="2400" b="1" dirty="0" smtClean="0"/>
              <a:t>Pages: </a:t>
            </a:r>
            <a:r>
              <a:rPr lang="en-GB" sz="2400" b="1" dirty="0"/>
              <a:t>4</a:t>
            </a:r>
            <a:endParaRPr lang="en-US" sz="2400" dirty="0"/>
          </a:p>
          <a:p>
            <a:r>
              <a:rPr lang="en-GB" sz="2400" b="1" dirty="0"/>
              <a:t>     </a:t>
            </a:r>
            <a:r>
              <a:rPr lang="en-GB" sz="2400" b="1" dirty="0" smtClean="0"/>
              <a:t>Page </a:t>
            </a:r>
            <a:r>
              <a:rPr lang="en-GB" sz="2400" b="1" dirty="0"/>
              <a:t>Names: </a:t>
            </a:r>
            <a:endParaRPr lang="en-US" sz="2400" dirty="0"/>
          </a:p>
          <a:p>
            <a:r>
              <a:rPr lang="en-GB" sz="2400" dirty="0"/>
              <a:t>          1.       </a:t>
            </a:r>
            <a:r>
              <a:rPr lang="en-GB" sz="2400" dirty="0" smtClean="0"/>
              <a:t>Home.html</a:t>
            </a:r>
            <a:endParaRPr lang="en-US" sz="2400" dirty="0"/>
          </a:p>
          <a:p>
            <a:r>
              <a:rPr lang="en-GB" sz="2400" dirty="0"/>
              <a:t>          2.       </a:t>
            </a:r>
            <a:r>
              <a:rPr lang="en-GB" sz="2400" dirty="0" smtClean="0"/>
              <a:t>New.html</a:t>
            </a:r>
            <a:endParaRPr lang="en-US" sz="2400" dirty="0"/>
          </a:p>
          <a:p>
            <a:r>
              <a:rPr lang="en-GB" sz="2400" dirty="0"/>
              <a:t>          3.       </a:t>
            </a:r>
            <a:r>
              <a:rPr lang="en-GB" sz="2400" dirty="0" smtClean="0"/>
              <a:t>Genre.html</a:t>
            </a:r>
            <a:endParaRPr lang="en-US" sz="2400" dirty="0"/>
          </a:p>
          <a:p>
            <a:r>
              <a:rPr lang="en-GB" sz="2400" dirty="0"/>
              <a:t>          4. </a:t>
            </a:r>
            <a:r>
              <a:rPr lang="en-GB" sz="2400" dirty="0" smtClean="0"/>
              <a:t>	  </a:t>
            </a:r>
            <a:r>
              <a:rPr lang="en-GB" sz="2400" dirty="0" smtClean="0"/>
              <a:t>About.html</a:t>
            </a:r>
            <a:endParaRPr lang="en-US" sz="2400" dirty="0"/>
          </a:p>
          <a:p>
            <a:r>
              <a:rPr lang="en-GB" sz="2400" dirty="0"/>
              <a:t> </a:t>
            </a:r>
            <a:endParaRPr lang="en-US" dirty="0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838200" y="901700"/>
            <a:ext cx="9779000" cy="711200"/>
          </a:xfrm>
          <a:prstGeom prst="rect">
            <a:avLst/>
          </a:prstGeom>
          <a:solidFill>
            <a:srgbClr val="FCFCF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GB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Rim </a:t>
            </a:r>
            <a:r>
              <a:rPr lang="en-GB" sz="32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Naija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7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7201" y="915817"/>
            <a:ext cx="948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home.html introduces you to the website</a:t>
            </a:r>
            <a:endParaRPr lang="en-US" dirty="0"/>
          </a:p>
        </p:txBody>
      </p:sp>
      <p:pic>
        <p:nvPicPr>
          <p:cNvPr id="6" name="Picture 5" descr="Screenshot (6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1508166"/>
            <a:ext cx="9025247" cy="42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32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774" y="852317"/>
            <a:ext cx="948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smtClean="0"/>
              <a:t>New.html shows new novels that have been released</a:t>
            </a:r>
            <a:endParaRPr lang="en-US" dirty="0"/>
          </a:p>
        </p:txBody>
      </p:sp>
      <p:pic>
        <p:nvPicPr>
          <p:cNvPr id="5" name="Picture 4" descr="Screenshot (6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1282535"/>
            <a:ext cx="8633362" cy="4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93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651" y="937736"/>
            <a:ext cx="948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smtClean="0"/>
              <a:t>Genre.html talks about the various different types of novels</a:t>
            </a:r>
            <a:endParaRPr lang="en-US" dirty="0"/>
          </a:p>
        </p:txBody>
      </p:sp>
      <p:pic>
        <p:nvPicPr>
          <p:cNvPr id="5" name="Picture 4" descr="Screenshot (6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80" y="1379212"/>
            <a:ext cx="8170223" cy="47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77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4125" y="874236"/>
            <a:ext cx="948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About.html talks abut all the services </a:t>
            </a:r>
            <a:r>
              <a:rPr lang="en-GB" dirty="0" err="1" smtClean="0"/>
              <a:t>RimNaija</a:t>
            </a:r>
            <a:r>
              <a:rPr lang="en-GB" dirty="0" smtClean="0"/>
              <a:t> offers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6" name="Picture 5" descr="Screenshot (6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99" y="1438589"/>
            <a:ext cx="7501247" cy="47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95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1850" y="959309"/>
            <a:ext cx="948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Riman.css designs the layout of the site together with the header and footer</a:t>
            </a:r>
            <a:endParaRPr lang="en-US" dirty="0"/>
          </a:p>
        </p:txBody>
      </p:sp>
      <p:pic>
        <p:nvPicPr>
          <p:cNvPr id="6" name="Picture 5" descr="Screenshot (6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1509840"/>
            <a:ext cx="9096499" cy="41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22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</TotalTime>
  <Words>280</Words>
  <Application>Microsoft Office PowerPoint</Application>
  <PresentationFormat>Custom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Web Design project on Rim Naija using html and Css </vt:lpstr>
      <vt:lpstr>RIM NAIJA Website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database management project on ShowmanHouse</dc:title>
  <dc:creator>DANIEL HAMIS</dc:creator>
  <cp:lastModifiedBy>Windows User</cp:lastModifiedBy>
  <cp:revision>35</cp:revision>
  <dcterms:created xsi:type="dcterms:W3CDTF">2020-09-08T18:57:29Z</dcterms:created>
  <dcterms:modified xsi:type="dcterms:W3CDTF">2021-09-02T15:37:32Z</dcterms:modified>
</cp:coreProperties>
</file>