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9ada994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9ada994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ada994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9ada994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6e5d57e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6e5d57e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e5d57ef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e5d57ef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application core, the database, the user interface, test scripts and interfaces with other systems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9ada9945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9ada9945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9ada994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9ada994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9ada9945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9ada9945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eef4dfc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eef4dfc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 aktualu tiek sektorizacijai, tiek konfigūracijai. Nes pagal apkrovą vertinama kuriuos sektorius mažinti, didinti, padalinti ar sujungti. Apkrova dažnai buvo dalinama į tris kategorijas: stebėjimo, koordinacijos ir konfliktų sprendimo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Apkrova literatūroje vertinta įvairiai: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Tiesiog emamos gryns metrikos - lėktuvų koordinatės, greitis ir kitos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Kitas apibūdintas metodas - vertinti krūvį pagal realiai atliekamas užduotis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9ada9945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9ada9945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9ada9945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9ada9945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Atomic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Disabling interrupts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Watchdog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Inversion of priority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Priority innheritance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ef4dfc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ef4dfc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ada994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ada994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9ada994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9ada994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9ada994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9ada994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9ada994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9ada994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9ada994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9ada994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6e5d57e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6e5d57e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9b706fe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9b706fe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ada994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ada994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062850"/>
            <a:ext cx="9144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Rimantas Januškevičius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Queue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Runs in a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interrupts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follow-up handlers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Handles go to queue by priority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Low-priority tasks may not be executed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RTOS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Real-time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make a large program easier to manage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purpose – multi-tasking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timers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Often frowned upon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Thread communication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760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760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Hexagonal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4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Hexagonal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 and adapters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divided in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port is a functioning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 communicate via adapters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interfaces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038" y="1152463"/>
            <a:ext cx="35528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07" y="1317770"/>
            <a:ext cx="3808875" cy="2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45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deepest layer for the 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GPIO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layer to abstract the drivers -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Functions to use GPIO to switch LEDs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Functions to read / write via communication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more for implementing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Making the LEDs blink in a pattern on command sent via the channels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come from the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can be created by the RTOS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Benefits from having priorities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788" y="2722963"/>
            <a:ext cx="26384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how do distribute time: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come – first served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Not fit for long-running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Round robin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task gets a slice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And goes back to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Variation uses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Task runs until it finishes or </a:t>
            </a:r>
            <a:r>
              <a:rPr lang="en"/>
              <a:t>blocks voluntarily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Preemptive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Highest priority task is run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devices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Connecting physically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Flashing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Often not feasable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a Flasher that the client connects his devices to for updating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Outfitting the device with updateware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Extra code overhead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More overhead for 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Suggest the client buys new device :)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Watchdogs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Hardware timer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regular </a:t>
            </a:r>
            <a:r>
              <a:rPr lang="en"/>
              <a:t>resetting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do a hard reset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on sheduler’s given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Monitors responsiveness or other parts of the program usually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reset parts of the program or perform a soft reset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Critical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Deadlock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Other time-related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Inversion of priority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350" y="1017725"/>
            <a:ext cx="341129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600" y="2171050"/>
            <a:ext cx="2926925" cy="29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devices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Vehicle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Medical equipment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Electronic gadgets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Smart home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GPS trackers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more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174" y="1087998"/>
            <a:ext cx="2314075" cy="153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1935" y="3062475"/>
            <a:ext cx="2314055" cy="17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2329" y="1017725"/>
            <a:ext cx="15899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050" y="3248475"/>
            <a:ext cx="1735550" cy="17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8">
            <a:alphaModFix/>
          </a:blip>
          <a:srcRect b="18111" l="21709" r="21709" t="18117"/>
          <a:stretch/>
        </p:blipFill>
        <p:spPr>
          <a:xfrm>
            <a:off x="6816513" y="2754550"/>
            <a:ext cx="1484075" cy="20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[Spotlight to the audience]</a:t>
            </a:r>
            <a:endParaRPr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61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chance to 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device embedded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Narrow specialization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Lacking general-purpose user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Limited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varying peripherals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Runs without OS or with a specialized one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100" y="1270829"/>
            <a:ext cx="2626150" cy="31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273" y="2927773"/>
            <a:ext cx="1847600" cy="18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548" y="2988298"/>
            <a:ext cx="1726550" cy="1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Arguably Embedded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Phones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Old phones - certainly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Smartphones - arguably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Raspberry Pi microcomputers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Arduino microcomputers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7640" r="-7639" t="0"/>
          <a:stretch/>
        </p:blipFill>
        <p:spPr>
          <a:xfrm>
            <a:off x="4294428" y="1108675"/>
            <a:ext cx="2194575" cy="292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860350" y="16151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677" y="2778000"/>
            <a:ext cx="2910950" cy="2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 used languages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650" y="2454338"/>
            <a:ext cx="2114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775" y="2430513"/>
            <a:ext cx="21145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0425" y="10177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Questions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run the program?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Single-thread or multi-thread?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will processor time be distributed?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handle exceptions?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an OS be used?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the memory be managed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can be many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if peripherals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we update software in our devices?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104" y="1435367"/>
            <a:ext cx="2850625" cy="2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Cohesion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DRY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 Robin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Runs in a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Polls peripherals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Very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Execution time is not guaranteed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Variation: adding interrupts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00" y="-1"/>
            <a:ext cx="3170899" cy="1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