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1607463" cy="43205400"/>
  <p:notesSz cx="6858000" cy="9144000"/>
  <p:defaultTextStyle>
    <a:defPPr>
      <a:defRPr lang="es-ES"/>
    </a:defPPr>
    <a:lvl1pPr marL="0" algn="l" defTabSz="1851751" rtl="0" eaLnBrk="1" latinLnBrk="0" hangingPunct="1">
      <a:defRPr sz="7300" kern="1200">
        <a:solidFill>
          <a:schemeClr val="tx1"/>
        </a:solidFill>
        <a:latin typeface="+mn-lt"/>
        <a:ea typeface="+mn-ea"/>
        <a:cs typeface="+mn-cs"/>
      </a:defRPr>
    </a:lvl1pPr>
    <a:lvl2pPr marL="1851751" algn="l" defTabSz="1851751" rtl="0" eaLnBrk="1" latinLnBrk="0" hangingPunct="1">
      <a:defRPr sz="7300" kern="1200">
        <a:solidFill>
          <a:schemeClr val="tx1"/>
        </a:solidFill>
        <a:latin typeface="+mn-lt"/>
        <a:ea typeface="+mn-ea"/>
        <a:cs typeface="+mn-cs"/>
      </a:defRPr>
    </a:lvl2pPr>
    <a:lvl3pPr marL="3703503" algn="l" defTabSz="1851751" rtl="0" eaLnBrk="1" latinLnBrk="0" hangingPunct="1">
      <a:defRPr sz="7300" kern="1200">
        <a:solidFill>
          <a:schemeClr val="tx1"/>
        </a:solidFill>
        <a:latin typeface="+mn-lt"/>
        <a:ea typeface="+mn-ea"/>
        <a:cs typeface="+mn-cs"/>
      </a:defRPr>
    </a:lvl3pPr>
    <a:lvl4pPr marL="5555254" algn="l" defTabSz="1851751" rtl="0" eaLnBrk="1" latinLnBrk="0" hangingPunct="1">
      <a:defRPr sz="7300" kern="1200">
        <a:solidFill>
          <a:schemeClr val="tx1"/>
        </a:solidFill>
        <a:latin typeface="+mn-lt"/>
        <a:ea typeface="+mn-ea"/>
        <a:cs typeface="+mn-cs"/>
      </a:defRPr>
    </a:lvl4pPr>
    <a:lvl5pPr marL="7407006" algn="l" defTabSz="1851751" rtl="0" eaLnBrk="1" latinLnBrk="0" hangingPunct="1">
      <a:defRPr sz="7300" kern="1200">
        <a:solidFill>
          <a:schemeClr val="tx1"/>
        </a:solidFill>
        <a:latin typeface="+mn-lt"/>
        <a:ea typeface="+mn-ea"/>
        <a:cs typeface="+mn-cs"/>
      </a:defRPr>
    </a:lvl5pPr>
    <a:lvl6pPr marL="9258757" algn="l" defTabSz="1851751" rtl="0" eaLnBrk="1" latinLnBrk="0" hangingPunct="1">
      <a:defRPr sz="7300" kern="1200">
        <a:solidFill>
          <a:schemeClr val="tx1"/>
        </a:solidFill>
        <a:latin typeface="+mn-lt"/>
        <a:ea typeface="+mn-ea"/>
        <a:cs typeface="+mn-cs"/>
      </a:defRPr>
    </a:lvl6pPr>
    <a:lvl7pPr marL="11110509" algn="l" defTabSz="1851751" rtl="0" eaLnBrk="1" latinLnBrk="0" hangingPunct="1">
      <a:defRPr sz="7300" kern="1200">
        <a:solidFill>
          <a:schemeClr val="tx1"/>
        </a:solidFill>
        <a:latin typeface="+mn-lt"/>
        <a:ea typeface="+mn-ea"/>
        <a:cs typeface="+mn-cs"/>
      </a:defRPr>
    </a:lvl7pPr>
    <a:lvl8pPr marL="12962260" algn="l" defTabSz="1851751" rtl="0" eaLnBrk="1" latinLnBrk="0" hangingPunct="1">
      <a:defRPr sz="7300" kern="1200">
        <a:solidFill>
          <a:schemeClr val="tx1"/>
        </a:solidFill>
        <a:latin typeface="+mn-lt"/>
        <a:ea typeface="+mn-ea"/>
        <a:cs typeface="+mn-cs"/>
      </a:defRPr>
    </a:lvl8pPr>
    <a:lvl9pPr marL="14814012" algn="l" defTabSz="1851751"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719">
          <p15:clr>
            <a:srgbClr val="A4A3A4"/>
          </p15:clr>
        </p15:guide>
        <p15:guide id="2" orient="horz" pos="448">
          <p15:clr>
            <a:srgbClr val="A4A3A4"/>
          </p15:clr>
        </p15:guide>
        <p15:guide id="3" pos="454">
          <p15:clr>
            <a:srgbClr val="A4A3A4"/>
          </p15:clr>
        </p15:guide>
        <p15:guide id="4" pos="13152">
          <p15:clr>
            <a:srgbClr val="A4A3A4"/>
          </p15:clr>
        </p15:guide>
        <p15:guide id="5" pos="12675">
          <p15:clr>
            <a:srgbClr val="A4A3A4"/>
          </p15:clr>
        </p15:guide>
        <p15:guide id="6" pos="894">
          <p15:clr>
            <a:srgbClr val="A4A3A4"/>
          </p15:clr>
        </p15:guide>
        <p15:guide id="7" pos="7026">
          <p15:clr>
            <a:srgbClr val="A4A3A4"/>
          </p15:clr>
        </p15:guide>
        <p15:guide id="8" pos="65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a Estrada" initials="RE" lastIdx="9" clrIdx="0">
    <p:extLst>
      <p:ext uri="{19B8F6BF-5375-455C-9EA6-DF929625EA0E}">
        <p15:presenceInfo xmlns:p15="http://schemas.microsoft.com/office/powerpoint/2012/main" userId="Rebeca Estra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C78"/>
    <a:srgbClr val="20A0E3"/>
    <a:srgbClr val="25B3FF"/>
    <a:srgbClr val="127875"/>
    <a:srgbClr val="148380"/>
    <a:srgbClr val="AA1A6B"/>
    <a:srgbClr val="7BB43B"/>
    <a:srgbClr val="7EC537"/>
    <a:srgbClr val="87D32F"/>
    <a:srgbClr val="E053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napToObjects="1">
      <p:cViewPr>
        <p:scale>
          <a:sx n="35" d="100"/>
          <a:sy n="35" d="100"/>
        </p:scale>
        <p:origin x="954" y="-3042"/>
      </p:cViewPr>
      <p:guideLst>
        <p:guide orient="horz" pos="26719"/>
        <p:guide orient="horz" pos="448"/>
        <p:guide pos="454"/>
        <p:guide pos="13152"/>
        <p:guide pos="12675"/>
        <p:guide pos="894"/>
        <p:guide pos="7026"/>
        <p:guide pos="65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C320-805C-486C-B07D-27ED1241F920}" type="datetimeFigureOut">
              <a:rPr lang="es-EC" smtClean="0"/>
              <a:t>02/02/2019</a:t>
            </a:fld>
            <a:endParaRPr lang="es-EC"/>
          </a:p>
        </p:txBody>
      </p:sp>
      <p:sp>
        <p:nvSpPr>
          <p:cNvPr id="4" name="Marcador de imagen de diapositiva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A597-6DD8-47D8-A52A-8EF1491E76C3}" type="slidenum">
              <a:rPr lang="es-EC" smtClean="0"/>
              <a:t>‹Nº›</a:t>
            </a:fld>
            <a:endParaRPr lang="es-EC"/>
          </a:p>
        </p:txBody>
      </p:sp>
    </p:spTree>
    <p:extLst>
      <p:ext uri="{BB962C8B-B14F-4D97-AF65-F5344CB8AC3E}">
        <p14:creationId xmlns:p14="http://schemas.microsoft.com/office/powerpoint/2010/main" val="186571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64D6A597-6DD8-47D8-A52A-8EF1491E76C3}" type="slidenum">
              <a:rPr lang="es-EC" smtClean="0"/>
              <a:t>1</a:t>
            </a:fld>
            <a:endParaRPr lang="es-EC"/>
          </a:p>
        </p:txBody>
      </p:sp>
    </p:spTree>
    <p:extLst>
      <p:ext uri="{BB962C8B-B14F-4D97-AF65-F5344CB8AC3E}">
        <p14:creationId xmlns:p14="http://schemas.microsoft.com/office/powerpoint/2010/main" val="305671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0560" y="13421680"/>
            <a:ext cx="18366344" cy="9261158"/>
          </a:xfrm>
        </p:spPr>
        <p:txBody>
          <a:bodyPr/>
          <a:lstStyle/>
          <a:p>
            <a:r>
              <a:rPr lang="en-US"/>
              <a:t>Clic para editar título</a:t>
            </a:r>
            <a:endParaRPr lang="es-ES"/>
          </a:p>
        </p:txBody>
      </p:sp>
      <p:sp>
        <p:nvSpPr>
          <p:cNvPr id="3" name="Subtítulo 2"/>
          <p:cNvSpPr>
            <a:spLocks noGrp="1"/>
          </p:cNvSpPr>
          <p:nvPr>
            <p:ph type="subTitle" idx="1"/>
          </p:nvPr>
        </p:nvSpPr>
        <p:spPr>
          <a:xfrm>
            <a:off x="3241120" y="24483060"/>
            <a:ext cx="15125224" cy="11041380"/>
          </a:xfrm>
        </p:spPr>
        <p:txBody>
          <a:bodyPr/>
          <a:lstStyle>
            <a:lvl1pPr marL="0" indent="0" algn="ctr">
              <a:buNone/>
              <a:defRPr>
                <a:solidFill>
                  <a:schemeClr val="tx1">
                    <a:tint val="75000"/>
                  </a:schemeClr>
                </a:solidFill>
              </a:defRPr>
            </a:lvl1pPr>
            <a:lvl2pPr marL="1851751" indent="0" algn="ctr">
              <a:buNone/>
              <a:defRPr>
                <a:solidFill>
                  <a:schemeClr val="tx1">
                    <a:tint val="75000"/>
                  </a:schemeClr>
                </a:solidFill>
              </a:defRPr>
            </a:lvl2pPr>
            <a:lvl3pPr marL="3703503" indent="0" algn="ctr">
              <a:buNone/>
              <a:defRPr>
                <a:solidFill>
                  <a:schemeClr val="tx1">
                    <a:tint val="75000"/>
                  </a:schemeClr>
                </a:solidFill>
              </a:defRPr>
            </a:lvl3pPr>
            <a:lvl4pPr marL="5555254" indent="0" algn="ctr">
              <a:buNone/>
              <a:defRPr>
                <a:solidFill>
                  <a:schemeClr val="tx1">
                    <a:tint val="75000"/>
                  </a:schemeClr>
                </a:solidFill>
              </a:defRPr>
            </a:lvl4pPr>
            <a:lvl5pPr marL="7407006" indent="0" algn="ctr">
              <a:buNone/>
              <a:defRPr>
                <a:solidFill>
                  <a:schemeClr val="tx1">
                    <a:tint val="75000"/>
                  </a:schemeClr>
                </a:solidFill>
              </a:defRPr>
            </a:lvl5pPr>
            <a:lvl6pPr marL="9258757" indent="0" algn="ctr">
              <a:buNone/>
              <a:defRPr>
                <a:solidFill>
                  <a:schemeClr val="tx1">
                    <a:tint val="75000"/>
                  </a:schemeClr>
                </a:solidFill>
              </a:defRPr>
            </a:lvl6pPr>
            <a:lvl7pPr marL="11110509" indent="0" algn="ctr">
              <a:buNone/>
              <a:defRPr>
                <a:solidFill>
                  <a:schemeClr val="tx1">
                    <a:tint val="75000"/>
                  </a:schemeClr>
                </a:solidFill>
              </a:defRPr>
            </a:lvl7pPr>
            <a:lvl8pPr marL="12962260" indent="0" algn="ctr">
              <a:buNone/>
              <a:defRPr>
                <a:solidFill>
                  <a:schemeClr val="tx1">
                    <a:tint val="75000"/>
                  </a:schemeClr>
                </a:solidFill>
              </a:defRPr>
            </a:lvl8pPr>
            <a:lvl9pPr marL="14814012" indent="0" algn="ctr">
              <a:buNone/>
              <a:defRPr>
                <a:solidFill>
                  <a:schemeClr val="tx1">
                    <a:tint val="75000"/>
                  </a:schemeClr>
                </a:solidFill>
              </a:defRPr>
            </a:lvl9pPr>
          </a:lstStyle>
          <a:p>
            <a:r>
              <a:rPr lang="en-US"/>
              <a:t>Haga clic para modificar el estilo de subtítulo del patrón</a:t>
            </a:r>
            <a:endParaRPr lang="es-ES"/>
          </a:p>
        </p:txBody>
      </p:sp>
      <p:sp>
        <p:nvSpPr>
          <p:cNvPr id="4" name="Marcador de fecha 3"/>
          <p:cNvSpPr>
            <a:spLocks noGrp="1"/>
          </p:cNvSpPr>
          <p:nvPr>
            <p:ph type="dt" sz="half" idx="10"/>
          </p:nvPr>
        </p:nvSpPr>
        <p:spPr/>
        <p:txBody>
          <a:bodyPr/>
          <a:lstStyle/>
          <a:p>
            <a:fld id="{1A32E760-5287-204C-A2A4-7C8A130D7ECC}" type="datetimeFigureOut">
              <a:rPr lang="es-ES" smtClean="0"/>
              <a:t>02/02/2019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135597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1A32E760-5287-204C-A2A4-7C8A130D7ECC}" type="datetimeFigureOut">
              <a:rPr lang="es-ES" smtClean="0"/>
              <a:t>02/02/2019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3517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37017787" y="10901365"/>
            <a:ext cx="11486467" cy="232249028"/>
          </a:xfrm>
        </p:spPr>
        <p:txBody>
          <a:bodyPr vert="eaVert"/>
          <a:lstStyle/>
          <a:p>
            <a:r>
              <a:rPr lang="en-US"/>
              <a:t>Clic para editar título</a:t>
            </a:r>
            <a:endParaRPr lang="es-ES"/>
          </a:p>
        </p:txBody>
      </p:sp>
      <p:sp>
        <p:nvSpPr>
          <p:cNvPr id="3" name="Marcador de texto vertical 2"/>
          <p:cNvSpPr>
            <a:spLocks noGrp="1"/>
          </p:cNvSpPr>
          <p:nvPr>
            <p:ph type="body" orient="vert" idx="1"/>
          </p:nvPr>
        </p:nvSpPr>
        <p:spPr>
          <a:xfrm>
            <a:off x="2554633" y="10901365"/>
            <a:ext cx="34103028" cy="232249028"/>
          </a:xfrm>
        </p:spPr>
        <p:txBody>
          <a:bodyPr vert="eaVert"/>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1A32E760-5287-204C-A2A4-7C8A130D7ECC}" type="datetimeFigureOut">
              <a:rPr lang="es-ES" smtClean="0"/>
              <a:t>02/02/2019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213768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contenido 2"/>
          <p:cNvSpPr>
            <a:spLocks noGrp="1"/>
          </p:cNvSpPr>
          <p:nvPr>
            <p:ph idx="1"/>
          </p:nvPr>
        </p:nvSpPr>
        <p:spPr/>
        <p:txBody>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10"/>
          </p:nvPr>
        </p:nvSpPr>
        <p:spPr/>
        <p:txBody>
          <a:bodyPr/>
          <a:lstStyle/>
          <a:p>
            <a:fld id="{1A32E760-5287-204C-A2A4-7C8A130D7ECC}" type="datetimeFigureOut">
              <a:rPr lang="es-ES" smtClean="0"/>
              <a:t>02/02/2019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231103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06840" y="27763473"/>
            <a:ext cx="18366344" cy="8581073"/>
          </a:xfrm>
        </p:spPr>
        <p:txBody>
          <a:bodyPr anchor="t"/>
          <a:lstStyle>
            <a:lvl1pPr algn="l">
              <a:defRPr sz="16200" b="1" cap="all"/>
            </a:lvl1pPr>
          </a:lstStyle>
          <a:p>
            <a:r>
              <a:rPr lang="en-US"/>
              <a:t>Clic para editar título</a:t>
            </a:r>
            <a:endParaRPr lang="es-ES"/>
          </a:p>
        </p:txBody>
      </p:sp>
      <p:sp>
        <p:nvSpPr>
          <p:cNvPr id="3" name="Marcador de texto 2"/>
          <p:cNvSpPr>
            <a:spLocks noGrp="1"/>
          </p:cNvSpPr>
          <p:nvPr>
            <p:ph type="body" idx="1"/>
          </p:nvPr>
        </p:nvSpPr>
        <p:spPr>
          <a:xfrm>
            <a:off x="1706840" y="18312295"/>
            <a:ext cx="18366344" cy="9451178"/>
          </a:xfrm>
        </p:spPr>
        <p:txBody>
          <a:bodyPr anchor="b"/>
          <a:lstStyle>
            <a:lvl1pPr marL="0" indent="0">
              <a:buNone/>
              <a:defRPr sz="8100">
                <a:solidFill>
                  <a:schemeClr val="tx1">
                    <a:tint val="75000"/>
                  </a:schemeClr>
                </a:solidFill>
              </a:defRPr>
            </a:lvl1pPr>
            <a:lvl2pPr marL="1851751" indent="0">
              <a:buNone/>
              <a:defRPr sz="7300">
                <a:solidFill>
                  <a:schemeClr val="tx1">
                    <a:tint val="75000"/>
                  </a:schemeClr>
                </a:solidFill>
              </a:defRPr>
            </a:lvl2pPr>
            <a:lvl3pPr marL="3703503" indent="0">
              <a:buNone/>
              <a:defRPr sz="6500">
                <a:solidFill>
                  <a:schemeClr val="tx1">
                    <a:tint val="75000"/>
                  </a:schemeClr>
                </a:solidFill>
              </a:defRPr>
            </a:lvl3pPr>
            <a:lvl4pPr marL="5555254" indent="0">
              <a:buNone/>
              <a:defRPr sz="5700">
                <a:solidFill>
                  <a:schemeClr val="tx1">
                    <a:tint val="75000"/>
                  </a:schemeClr>
                </a:solidFill>
              </a:defRPr>
            </a:lvl4pPr>
            <a:lvl5pPr marL="7407006" indent="0">
              <a:buNone/>
              <a:defRPr sz="5700">
                <a:solidFill>
                  <a:schemeClr val="tx1">
                    <a:tint val="75000"/>
                  </a:schemeClr>
                </a:solidFill>
              </a:defRPr>
            </a:lvl5pPr>
            <a:lvl6pPr marL="9258757" indent="0">
              <a:buNone/>
              <a:defRPr sz="5700">
                <a:solidFill>
                  <a:schemeClr val="tx1">
                    <a:tint val="75000"/>
                  </a:schemeClr>
                </a:solidFill>
              </a:defRPr>
            </a:lvl6pPr>
            <a:lvl7pPr marL="11110509" indent="0">
              <a:buNone/>
              <a:defRPr sz="5700">
                <a:solidFill>
                  <a:schemeClr val="tx1">
                    <a:tint val="75000"/>
                  </a:schemeClr>
                </a:solidFill>
              </a:defRPr>
            </a:lvl7pPr>
            <a:lvl8pPr marL="12962260" indent="0">
              <a:buNone/>
              <a:defRPr sz="5700">
                <a:solidFill>
                  <a:schemeClr val="tx1">
                    <a:tint val="75000"/>
                  </a:schemeClr>
                </a:solidFill>
              </a:defRPr>
            </a:lvl8pPr>
            <a:lvl9pPr marL="14814012" indent="0">
              <a:buNone/>
              <a:defRPr sz="5700">
                <a:solidFill>
                  <a:schemeClr val="tx1">
                    <a:tint val="75000"/>
                  </a:schemeClr>
                </a:solidFill>
              </a:defRPr>
            </a:lvl9pPr>
          </a:lstStyle>
          <a:p>
            <a:pPr lvl="0"/>
            <a:r>
              <a:rPr lang="en-US"/>
              <a:t>Haga clic para modificar el estilo de texto del patrón</a:t>
            </a:r>
          </a:p>
        </p:txBody>
      </p:sp>
      <p:sp>
        <p:nvSpPr>
          <p:cNvPr id="4" name="Marcador de fecha 3"/>
          <p:cNvSpPr>
            <a:spLocks noGrp="1"/>
          </p:cNvSpPr>
          <p:nvPr>
            <p:ph type="dt" sz="half" idx="10"/>
          </p:nvPr>
        </p:nvSpPr>
        <p:spPr/>
        <p:txBody>
          <a:bodyPr/>
          <a:lstStyle/>
          <a:p>
            <a:fld id="{1A32E760-5287-204C-A2A4-7C8A130D7ECC}" type="datetimeFigureOut">
              <a:rPr lang="es-ES" smtClean="0"/>
              <a:t>02/02/2019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186275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contenido 2"/>
          <p:cNvSpPr>
            <a:spLocks noGrp="1"/>
          </p:cNvSpPr>
          <p:nvPr>
            <p:ph sz="half" idx="1"/>
          </p:nvPr>
        </p:nvSpPr>
        <p:spPr>
          <a:xfrm>
            <a:off x="2554634" y="63507940"/>
            <a:ext cx="22792872" cy="179642453"/>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contenido 3"/>
          <p:cNvSpPr>
            <a:spLocks noGrp="1"/>
          </p:cNvSpPr>
          <p:nvPr>
            <p:ph sz="half" idx="2"/>
          </p:nvPr>
        </p:nvSpPr>
        <p:spPr>
          <a:xfrm>
            <a:off x="25707631" y="63507940"/>
            <a:ext cx="22796623" cy="179642453"/>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5" name="Marcador de fecha 4"/>
          <p:cNvSpPr>
            <a:spLocks noGrp="1"/>
          </p:cNvSpPr>
          <p:nvPr>
            <p:ph type="dt" sz="half" idx="10"/>
          </p:nvPr>
        </p:nvSpPr>
        <p:spPr/>
        <p:txBody>
          <a:bodyPr/>
          <a:lstStyle/>
          <a:p>
            <a:fld id="{1A32E760-5287-204C-A2A4-7C8A130D7ECC}" type="datetimeFigureOut">
              <a:rPr lang="es-ES" smtClean="0"/>
              <a:t>02/02/2019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265501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080373" y="1730219"/>
            <a:ext cx="19446717" cy="7200900"/>
          </a:xfrm>
        </p:spPr>
        <p:txBody>
          <a:bodyPr/>
          <a:lstStyle>
            <a:lvl1pPr>
              <a:defRPr/>
            </a:lvl1pPr>
          </a:lstStyle>
          <a:p>
            <a:r>
              <a:rPr lang="en-US"/>
              <a:t>Clic para editar título</a:t>
            </a:r>
            <a:endParaRPr lang="es-ES"/>
          </a:p>
        </p:txBody>
      </p:sp>
      <p:sp>
        <p:nvSpPr>
          <p:cNvPr id="3" name="Marcador de texto 2"/>
          <p:cNvSpPr>
            <a:spLocks noGrp="1"/>
          </p:cNvSpPr>
          <p:nvPr>
            <p:ph type="body" idx="1"/>
          </p:nvPr>
        </p:nvSpPr>
        <p:spPr>
          <a:xfrm>
            <a:off x="1080373" y="9671212"/>
            <a:ext cx="9547049" cy="4030501"/>
          </a:xfrm>
        </p:spPr>
        <p:txBody>
          <a:bodyPr anchor="b"/>
          <a:lstStyle>
            <a:lvl1pPr marL="0" indent="0">
              <a:buNone/>
              <a:defRPr sz="9700" b="1"/>
            </a:lvl1pPr>
            <a:lvl2pPr marL="1851751" indent="0">
              <a:buNone/>
              <a:defRPr sz="8100" b="1"/>
            </a:lvl2pPr>
            <a:lvl3pPr marL="3703503" indent="0">
              <a:buNone/>
              <a:defRPr sz="7300" b="1"/>
            </a:lvl3pPr>
            <a:lvl4pPr marL="5555254" indent="0">
              <a:buNone/>
              <a:defRPr sz="6500" b="1"/>
            </a:lvl4pPr>
            <a:lvl5pPr marL="7407006" indent="0">
              <a:buNone/>
              <a:defRPr sz="6500" b="1"/>
            </a:lvl5pPr>
            <a:lvl6pPr marL="9258757" indent="0">
              <a:buNone/>
              <a:defRPr sz="6500" b="1"/>
            </a:lvl6pPr>
            <a:lvl7pPr marL="11110509" indent="0">
              <a:buNone/>
              <a:defRPr sz="6500" b="1"/>
            </a:lvl7pPr>
            <a:lvl8pPr marL="12962260" indent="0">
              <a:buNone/>
              <a:defRPr sz="6500" b="1"/>
            </a:lvl8pPr>
            <a:lvl9pPr marL="14814012" indent="0">
              <a:buNone/>
              <a:defRPr sz="6500" b="1"/>
            </a:lvl9pPr>
          </a:lstStyle>
          <a:p>
            <a:pPr lvl="0"/>
            <a:r>
              <a:rPr lang="en-US"/>
              <a:t>Haga clic para modificar el estilo de texto del patrón</a:t>
            </a:r>
          </a:p>
        </p:txBody>
      </p:sp>
      <p:sp>
        <p:nvSpPr>
          <p:cNvPr id="4" name="Marcador de contenido 3"/>
          <p:cNvSpPr>
            <a:spLocks noGrp="1"/>
          </p:cNvSpPr>
          <p:nvPr>
            <p:ph sz="half" idx="2"/>
          </p:nvPr>
        </p:nvSpPr>
        <p:spPr>
          <a:xfrm>
            <a:off x="1080373" y="13701713"/>
            <a:ext cx="9547049" cy="24893114"/>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5" name="Marcador de texto 4"/>
          <p:cNvSpPr>
            <a:spLocks noGrp="1"/>
          </p:cNvSpPr>
          <p:nvPr>
            <p:ph type="body" sz="quarter" idx="3"/>
          </p:nvPr>
        </p:nvSpPr>
        <p:spPr>
          <a:xfrm>
            <a:off x="10976292" y="9671212"/>
            <a:ext cx="9550799" cy="4030501"/>
          </a:xfrm>
        </p:spPr>
        <p:txBody>
          <a:bodyPr anchor="b"/>
          <a:lstStyle>
            <a:lvl1pPr marL="0" indent="0">
              <a:buNone/>
              <a:defRPr sz="9700" b="1"/>
            </a:lvl1pPr>
            <a:lvl2pPr marL="1851751" indent="0">
              <a:buNone/>
              <a:defRPr sz="8100" b="1"/>
            </a:lvl2pPr>
            <a:lvl3pPr marL="3703503" indent="0">
              <a:buNone/>
              <a:defRPr sz="7300" b="1"/>
            </a:lvl3pPr>
            <a:lvl4pPr marL="5555254" indent="0">
              <a:buNone/>
              <a:defRPr sz="6500" b="1"/>
            </a:lvl4pPr>
            <a:lvl5pPr marL="7407006" indent="0">
              <a:buNone/>
              <a:defRPr sz="6500" b="1"/>
            </a:lvl5pPr>
            <a:lvl6pPr marL="9258757" indent="0">
              <a:buNone/>
              <a:defRPr sz="6500" b="1"/>
            </a:lvl6pPr>
            <a:lvl7pPr marL="11110509" indent="0">
              <a:buNone/>
              <a:defRPr sz="6500" b="1"/>
            </a:lvl7pPr>
            <a:lvl8pPr marL="12962260" indent="0">
              <a:buNone/>
              <a:defRPr sz="6500" b="1"/>
            </a:lvl8pPr>
            <a:lvl9pPr marL="14814012" indent="0">
              <a:buNone/>
              <a:defRPr sz="6500" b="1"/>
            </a:lvl9pPr>
          </a:lstStyle>
          <a:p>
            <a:pPr lvl="0"/>
            <a:r>
              <a:rPr lang="en-US"/>
              <a:t>Haga clic para modificar el estilo de texto del patrón</a:t>
            </a:r>
          </a:p>
        </p:txBody>
      </p:sp>
      <p:sp>
        <p:nvSpPr>
          <p:cNvPr id="6" name="Marcador de contenido 5"/>
          <p:cNvSpPr>
            <a:spLocks noGrp="1"/>
          </p:cNvSpPr>
          <p:nvPr>
            <p:ph sz="quarter" idx="4"/>
          </p:nvPr>
        </p:nvSpPr>
        <p:spPr>
          <a:xfrm>
            <a:off x="10976292" y="13701713"/>
            <a:ext cx="9550799" cy="24893114"/>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7" name="Marcador de fecha 6"/>
          <p:cNvSpPr>
            <a:spLocks noGrp="1"/>
          </p:cNvSpPr>
          <p:nvPr>
            <p:ph type="dt" sz="half" idx="10"/>
          </p:nvPr>
        </p:nvSpPr>
        <p:spPr/>
        <p:txBody>
          <a:bodyPr/>
          <a:lstStyle/>
          <a:p>
            <a:fld id="{1A32E760-5287-204C-A2A4-7C8A130D7ECC}" type="datetimeFigureOut">
              <a:rPr lang="es-ES" smtClean="0"/>
              <a:t>02/02/2019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351003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 para editar título</a:t>
            </a:r>
            <a:endParaRPr lang="es-ES"/>
          </a:p>
        </p:txBody>
      </p:sp>
      <p:sp>
        <p:nvSpPr>
          <p:cNvPr id="3" name="Marcador de fecha 2"/>
          <p:cNvSpPr>
            <a:spLocks noGrp="1"/>
          </p:cNvSpPr>
          <p:nvPr>
            <p:ph type="dt" sz="half" idx="10"/>
          </p:nvPr>
        </p:nvSpPr>
        <p:spPr/>
        <p:txBody>
          <a:bodyPr/>
          <a:lstStyle/>
          <a:p>
            <a:fld id="{1A32E760-5287-204C-A2A4-7C8A130D7ECC}" type="datetimeFigureOut">
              <a:rPr lang="es-ES" smtClean="0"/>
              <a:t>02/02/2019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1821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A32E760-5287-204C-A2A4-7C8A130D7ECC}" type="datetimeFigureOut">
              <a:rPr lang="es-ES" smtClean="0"/>
              <a:t>02/02/2019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288115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80375" y="1720215"/>
            <a:ext cx="7108706" cy="7320915"/>
          </a:xfrm>
        </p:spPr>
        <p:txBody>
          <a:bodyPr anchor="b"/>
          <a:lstStyle>
            <a:lvl1pPr algn="l">
              <a:defRPr sz="8100" b="1"/>
            </a:lvl1pPr>
          </a:lstStyle>
          <a:p>
            <a:r>
              <a:rPr lang="en-US"/>
              <a:t>Clic para editar título</a:t>
            </a:r>
            <a:endParaRPr lang="es-ES"/>
          </a:p>
        </p:txBody>
      </p:sp>
      <p:sp>
        <p:nvSpPr>
          <p:cNvPr id="3" name="Marcador de contenido 2"/>
          <p:cNvSpPr>
            <a:spLocks noGrp="1"/>
          </p:cNvSpPr>
          <p:nvPr>
            <p:ph idx="1"/>
          </p:nvPr>
        </p:nvSpPr>
        <p:spPr>
          <a:xfrm>
            <a:off x="8447918" y="1720218"/>
            <a:ext cx="12079172" cy="36874612"/>
          </a:xfrm>
        </p:spPr>
        <p:txBody>
          <a:bodyPr/>
          <a:lstStyle>
            <a:lvl1pPr>
              <a:defRPr sz="13000"/>
            </a:lvl1pPr>
            <a:lvl2pPr>
              <a:defRPr sz="11300"/>
            </a:lvl2pPr>
            <a:lvl3pPr>
              <a:defRPr sz="9700"/>
            </a:lvl3pPr>
            <a:lvl4pPr>
              <a:defRPr sz="8100"/>
            </a:lvl4pPr>
            <a:lvl5pPr>
              <a:defRPr sz="8100"/>
            </a:lvl5pPr>
            <a:lvl6pPr>
              <a:defRPr sz="8100"/>
            </a:lvl6pPr>
            <a:lvl7pPr>
              <a:defRPr sz="8100"/>
            </a:lvl7pPr>
            <a:lvl8pPr>
              <a:defRPr sz="8100"/>
            </a:lvl8pPr>
            <a:lvl9pPr>
              <a:defRPr sz="8100"/>
            </a:lvl9p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texto 3"/>
          <p:cNvSpPr>
            <a:spLocks noGrp="1"/>
          </p:cNvSpPr>
          <p:nvPr>
            <p:ph type="body" sz="half" idx="2"/>
          </p:nvPr>
        </p:nvSpPr>
        <p:spPr>
          <a:xfrm>
            <a:off x="1080375" y="9041133"/>
            <a:ext cx="7108706" cy="29553697"/>
          </a:xfrm>
        </p:spPr>
        <p:txBody>
          <a:bodyPr/>
          <a:lstStyle>
            <a:lvl1pPr marL="0" indent="0">
              <a:buNone/>
              <a:defRPr sz="5700"/>
            </a:lvl1pPr>
            <a:lvl2pPr marL="1851751" indent="0">
              <a:buNone/>
              <a:defRPr sz="4900"/>
            </a:lvl2pPr>
            <a:lvl3pPr marL="3703503" indent="0">
              <a:buNone/>
              <a:defRPr sz="4100"/>
            </a:lvl3pPr>
            <a:lvl4pPr marL="5555254" indent="0">
              <a:buNone/>
              <a:defRPr sz="3600"/>
            </a:lvl4pPr>
            <a:lvl5pPr marL="7407006" indent="0">
              <a:buNone/>
              <a:defRPr sz="3600"/>
            </a:lvl5pPr>
            <a:lvl6pPr marL="9258757" indent="0">
              <a:buNone/>
              <a:defRPr sz="3600"/>
            </a:lvl6pPr>
            <a:lvl7pPr marL="11110509" indent="0">
              <a:buNone/>
              <a:defRPr sz="3600"/>
            </a:lvl7pPr>
            <a:lvl8pPr marL="12962260" indent="0">
              <a:buNone/>
              <a:defRPr sz="3600"/>
            </a:lvl8pPr>
            <a:lvl9pPr marL="14814012" indent="0">
              <a:buNone/>
              <a:defRPr sz="3600"/>
            </a:lvl9pPr>
          </a:lstStyle>
          <a:p>
            <a:pPr lvl="0"/>
            <a:r>
              <a:rPr lang="en-US"/>
              <a:t>Haga clic para modificar el estilo de texto del patrón</a:t>
            </a:r>
          </a:p>
        </p:txBody>
      </p:sp>
      <p:sp>
        <p:nvSpPr>
          <p:cNvPr id="5" name="Marcador de fecha 4"/>
          <p:cNvSpPr>
            <a:spLocks noGrp="1"/>
          </p:cNvSpPr>
          <p:nvPr>
            <p:ph type="dt" sz="half" idx="10"/>
          </p:nvPr>
        </p:nvSpPr>
        <p:spPr/>
        <p:txBody>
          <a:bodyPr/>
          <a:lstStyle/>
          <a:p>
            <a:fld id="{1A32E760-5287-204C-A2A4-7C8A130D7ECC}" type="datetimeFigureOut">
              <a:rPr lang="es-ES" smtClean="0"/>
              <a:t>02/02/2019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344058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235214" y="30243780"/>
            <a:ext cx="12964478" cy="3570449"/>
          </a:xfrm>
        </p:spPr>
        <p:txBody>
          <a:bodyPr anchor="b"/>
          <a:lstStyle>
            <a:lvl1pPr algn="l">
              <a:defRPr sz="8100" b="1"/>
            </a:lvl1pPr>
          </a:lstStyle>
          <a:p>
            <a:r>
              <a:rPr lang="en-US"/>
              <a:t>Clic para editar título</a:t>
            </a:r>
            <a:endParaRPr lang="es-ES"/>
          </a:p>
        </p:txBody>
      </p:sp>
      <p:sp>
        <p:nvSpPr>
          <p:cNvPr id="3" name="Marcador de posición de imagen 2"/>
          <p:cNvSpPr>
            <a:spLocks noGrp="1"/>
          </p:cNvSpPr>
          <p:nvPr>
            <p:ph type="pic" idx="1"/>
          </p:nvPr>
        </p:nvSpPr>
        <p:spPr>
          <a:xfrm>
            <a:off x="4235214" y="3860483"/>
            <a:ext cx="12964478" cy="25923240"/>
          </a:xfrm>
        </p:spPr>
        <p:txBody>
          <a:bodyPr/>
          <a:lstStyle>
            <a:lvl1pPr marL="0" indent="0">
              <a:buNone/>
              <a:defRPr sz="13000"/>
            </a:lvl1pPr>
            <a:lvl2pPr marL="1851751" indent="0">
              <a:buNone/>
              <a:defRPr sz="11300"/>
            </a:lvl2pPr>
            <a:lvl3pPr marL="3703503" indent="0">
              <a:buNone/>
              <a:defRPr sz="9700"/>
            </a:lvl3pPr>
            <a:lvl4pPr marL="5555254" indent="0">
              <a:buNone/>
              <a:defRPr sz="8100"/>
            </a:lvl4pPr>
            <a:lvl5pPr marL="7407006" indent="0">
              <a:buNone/>
              <a:defRPr sz="8100"/>
            </a:lvl5pPr>
            <a:lvl6pPr marL="9258757" indent="0">
              <a:buNone/>
              <a:defRPr sz="8100"/>
            </a:lvl6pPr>
            <a:lvl7pPr marL="11110509" indent="0">
              <a:buNone/>
              <a:defRPr sz="8100"/>
            </a:lvl7pPr>
            <a:lvl8pPr marL="12962260" indent="0">
              <a:buNone/>
              <a:defRPr sz="8100"/>
            </a:lvl8pPr>
            <a:lvl9pPr marL="14814012" indent="0">
              <a:buNone/>
              <a:defRPr sz="8100"/>
            </a:lvl9pPr>
          </a:lstStyle>
          <a:p>
            <a:endParaRPr lang="es-ES"/>
          </a:p>
        </p:txBody>
      </p:sp>
      <p:sp>
        <p:nvSpPr>
          <p:cNvPr id="4" name="Marcador de texto 3"/>
          <p:cNvSpPr>
            <a:spLocks noGrp="1"/>
          </p:cNvSpPr>
          <p:nvPr>
            <p:ph type="body" sz="half" idx="2"/>
          </p:nvPr>
        </p:nvSpPr>
        <p:spPr>
          <a:xfrm>
            <a:off x="4235214" y="33814229"/>
            <a:ext cx="12964478" cy="5070631"/>
          </a:xfrm>
        </p:spPr>
        <p:txBody>
          <a:bodyPr/>
          <a:lstStyle>
            <a:lvl1pPr marL="0" indent="0">
              <a:buNone/>
              <a:defRPr sz="5700"/>
            </a:lvl1pPr>
            <a:lvl2pPr marL="1851751" indent="0">
              <a:buNone/>
              <a:defRPr sz="4900"/>
            </a:lvl2pPr>
            <a:lvl3pPr marL="3703503" indent="0">
              <a:buNone/>
              <a:defRPr sz="4100"/>
            </a:lvl3pPr>
            <a:lvl4pPr marL="5555254" indent="0">
              <a:buNone/>
              <a:defRPr sz="3600"/>
            </a:lvl4pPr>
            <a:lvl5pPr marL="7407006" indent="0">
              <a:buNone/>
              <a:defRPr sz="3600"/>
            </a:lvl5pPr>
            <a:lvl6pPr marL="9258757" indent="0">
              <a:buNone/>
              <a:defRPr sz="3600"/>
            </a:lvl6pPr>
            <a:lvl7pPr marL="11110509" indent="0">
              <a:buNone/>
              <a:defRPr sz="3600"/>
            </a:lvl7pPr>
            <a:lvl8pPr marL="12962260" indent="0">
              <a:buNone/>
              <a:defRPr sz="3600"/>
            </a:lvl8pPr>
            <a:lvl9pPr marL="14814012" indent="0">
              <a:buNone/>
              <a:defRPr sz="3600"/>
            </a:lvl9pPr>
          </a:lstStyle>
          <a:p>
            <a:pPr lvl="0"/>
            <a:r>
              <a:rPr lang="en-US"/>
              <a:t>Haga clic para modificar el estilo de texto del patrón</a:t>
            </a:r>
          </a:p>
        </p:txBody>
      </p:sp>
      <p:sp>
        <p:nvSpPr>
          <p:cNvPr id="5" name="Marcador de fecha 4"/>
          <p:cNvSpPr>
            <a:spLocks noGrp="1"/>
          </p:cNvSpPr>
          <p:nvPr>
            <p:ph type="dt" sz="half" idx="10"/>
          </p:nvPr>
        </p:nvSpPr>
        <p:spPr/>
        <p:txBody>
          <a:bodyPr/>
          <a:lstStyle/>
          <a:p>
            <a:fld id="{1A32E760-5287-204C-A2A4-7C8A130D7ECC}" type="datetimeFigureOut">
              <a:rPr lang="es-ES" smtClean="0"/>
              <a:t>02/02/2019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B140B39-F76D-9446-AAAB-164CD794C0B2}" type="slidenum">
              <a:rPr lang="es-ES" smtClean="0"/>
              <a:t>‹Nº›</a:t>
            </a:fld>
            <a:endParaRPr lang="es-ES"/>
          </a:p>
        </p:txBody>
      </p:sp>
    </p:spTree>
    <p:extLst>
      <p:ext uri="{BB962C8B-B14F-4D97-AF65-F5344CB8AC3E}">
        <p14:creationId xmlns:p14="http://schemas.microsoft.com/office/powerpoint/2010/main" val="96552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80373" y="1730219"/>
            <a:ext cx="19446717" cy="7200900"/>
          </a:xfrm>
          <a:prstGeom prst="rect">
            <a:avLst/>
          </a:prstGeom>
        </p:spPr>
        <p:txBody>
          <a:bodyPr vert="horz" lIns="370350" tIns="185175" rIns="370350" bIns="185175" rtlCol="0" anchor="ctr">
            <a:normAutofit/>
          </a:bodyPr>
          <a:lstStyle/>
          <a:p>
            <a:r>
              <a:rPr lang="en-US"/>
              <a:t>Clic para editar título</a:t>
            </a:r>
            <a:endParaRPr lang="es-ES"/>
          </a:p>
        </p:txBody>
      </p:sp>
      <p:sp>
        <p:nvSpPr>
          <p:cNvPr id="3" name="Marcador de texto 2"/>
          <p:cNvSpPr>
            <a:spLocks noGrp="1"/>
          </p:cNvSpPr>
          <p:nvPr>
            <p:ph type="body" idx="1"/>
          </p:nvPr>
        </p:nvSpPr>
        <p:spPr>
          <a:xfrm>
            <a:off x="1080373" y="10081263"/>
            <a:ext cx="19446717" cy="28513567"/>
          </a:xfrm>
          <a:prstGeom prst="rect">
            <a:avLst/>
          </a:prstGeom>
        </p:spPr>
        <p:txBody>
          <a:bodyPr vert="horz" lIns="370350" tIns="185175" rIns="370350" bIns="185175" rtlCol="0">
            <a:normAutofit/>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4" name="Marcador de fecha 3"/>
          <p:cNvSpPr>
            <a:spLocks noGrp="1"/>
          </p:cNvSpPr>
          <p:nvPr>
            <p:ph type="dt" sz="half" idx="2"/>
          </p:nvPr>
        </p:nvSpPr>
        <p:spPr>
          <a:xfrm>
            <a:off x="1080373" y="40045008"/>
            <a:ext cx="5041741" cy="2300288"/>
          </a:xfrm>
          <a:prstGeom prst="rect">
            <a:avLst/>
          </a:prstGeom>
        </p:spPr>
        <p:txBody>
          <a:bodyPr vert="horz" lIns="370350" tIns="185175" rIns="370350" bIns="185175" rtlCol="0" anchor="ctr"/>
          <a:lstStyle>
            <a:lvl1pPr algn="l">
              <a:defRPr sz="4900">
                <a:solidFill>
                  <a:schemeClr val="tx1">
                    <a:tint val="75000"/>
                  </a:schemeClr>
                </a:solidFill>
              </a:defRPr>
            </a:lvl1pPr>
          </a:lstStyle>
          <a:p>
            <a:fld id="{1A32E760-5287-204C-A2A4-7C8A130D7ECC}" type="datetimeFigureOut">
              <a:rPr lang="es-ES" smtClean="0"/>
              <a:t>02/02/2019</a:t>
            </a:fld>
            <a:endParaRPr lang="es-ES"/>
          </a:p>
        </p:txBody>
      </p:sp>
      <p:sp>
        <p:nvSpPr>
          <p:cNvPr id="5" name="Marcador de pie de página 4"/>
          <p:cNvSpPr>
            <a:spLocks noGrp="1"/>
          </p:cNvSpPr>
          <p:nvPr>
            <p:ph type="ftr" sz="quarter" idx="3"/>
          </p:nvPr>
        </p:nvSpPr>
        <p:spPr>
          <a:xfrm>
            <a:off x="7382550" y="40045008"/>
            <a:ext cx="6842363" cy="2300288"/>
          </a:xfrm>
          <a:prstGeom prst="rect">
            <a:avLst/>
          </a:prstGeom>
        </p:spPr>
        <p:txBody>
          <a:bodyPr vert="horz" lIns="370350" tIns="185175" rIns="370350" bIns="185175" rtlCol="0" anchor="ctr"/>
          <a:lstStyle>
            <a:lvl1pPr algn="ctr">
              <a:defRPr sz="49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5485349" y="40045008"/>
            <a:ext cx="5041741" cy="2300288"/>
          </a:xfrm>
          <a:prstGeom prst="rect">
            <a:avLst/>
          </a:prstGeom>
        </p:spPr>
        <p:txBody>
          <a:bodyPr vert="horz" lIns="370350" tIns="185175" rIns="370350" bIns="185175" rtlCol="0" anchor="ctr"/>
          <a:lstStyle>
            <a:lvl1pPr algn="r">
              <a:defRPr sz="4900">
                <a:solidFill>
                  <a:schemeClr val="tx1">
                    <a:tint val="75000"/>
                  </a:schemeClr>
                </a:solidFill>
              </a:defRPr>
            </a:lvl1pPr>
          </a:lstStyle>
          <a:p>
            <a:fld id="{3B140B39-F76D-9446-AAAB-164CD794C0B2}" type="slidenum">
              <a:rPr lang="es-ES" smtClean="0"/>
              <a:t>‹Nº›</a:t>
            </a:fld>
            <a:endParaRPr lang="es-ES"/>
          </a:p>
        </p:txBody>
      </p:sp>
    </p:spTree>
    <p:extLst>
      <p:ext uri="{BB962C8B-B14F-4D97-AF65-F5344CB8AC3E}">
        <p14:creationId xmlns:p14="http://schemas.microsoft.com/office/powerpoint/2010/main" val="251742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51751" rtl="0" eaLnBrk="1" latinLnBrk="0" hangingPunct="1">
        <a:spcBef>
          <a:spcPct val="0"/>
        </a:spcBef>
        <a:buNone/>
        <a:defRPr sz="17800" kern="1200">
          <a:solidFill>
            <a:schemeClr val="tx1"/>
          </a:solidFill>
          <a:latin typeface="+mj-lt"/>
          <a:ea typeface="+mj-ea"/>
          <a:cs typeface="+mj-cs"/>
        </a:defRPr>
      </a:lvl1pPr>
    </p:titleStyle>
    <p:bodyStyle>
      <a:lvl1pPr marL="1388814" indent="-1388814" algn="l" defTabSz="1851751" rtl="0" eaLnBrk="1" latinLnBrk="0" hangingPunct="1">
        <a:spcBef>
          <a:spcPct val="20000"/>
        </a:spcBef>
        <a:buFont typeface="Arial"/>
        <a:buChar char="•"/>
        <a:defRPr sz="13000" kern="1200">
          <a:solidFill>
            <a:schemeClr val="tx1"/>
          </a:solidFill>
          <a:latin typeface="+mn-lt"/>
          <a:ea typeface="+mn-ea"/>
          <a:cs typeface="+mn-cs"/>
        </a:defRPr>
      </a:lvl1pPr>
      <a:lvl2pPr marL="3009096" indent="-1157345" algn="l" defTabSz="1851751" rtl="0" eaLnBrk="1" latinLnBrk="0" hangingPunct="1">
        <a:spcBef>
          <a:spcPct val="20000"/>
        </a:spcBef>
        <a:buFont typeface="Arial"/>
        <a:buChar char="–"/>
        <a:defRPr sz="11300" kern="1200">
          <a:solidFill>
            <a:schemeClr val="tx1"/>
          </a:solidFill>
          <a:latin typeface="+mn-lt"/>
          <a:ea typeface="+mn-ea"/>
          <a:cs typeface="+mn-cs"/>
        </a:defRPr>
      </a:lvl2pPr>
      <a:lvl3pPr marL="4629379" indent="-925876" algn="l" defTabSz="1851751" rtl="0" eaLnBrk="1" latinLnBrk="0" hangingPunct="1">
        <a:spcBef>
          <a:spcPct val="20000"/>
        </a:spcBef>
        <a:buFont typeface="Arial"/>
        <a:buChar char="•"/>
        <a:defRPr sz="9700" kern="1200">
          <a:solidFill>
            <a:schemeClr val="tx1"/>
          </a:solidFill>
          <a:latin typeface="+mn-lt"/>
          <a:ea typeface="+mn-ea"/>
          <a:cs typeface="+mn-cs"/>
        </a:defRPr>
      </a:lvl3pPr>
      <a:lvl4pPr marL="6481130" indent="-925876" algn="l" defTabSz="1851751" rtl="0" eaLnBrk="1" latinLnBrk="0" hangingPunct="1">
        <a:spcBef>
          <a:spcPct val="20000"/>
        </a:spcBef>
        <a:buFont typeface="Arial"/>
        <a:buChar char="–"/>
        <a:defRPr sz="8100" kern="1200">
          <a:solidFill>
            <a:schemeClr val="tx1"/>
          </a:solidFill>
          <a:latin typeface="+mn-lt"/>
          <a:ea typeface="+mn-ea"/>
          <a:cs typeface="+mn-cs"/>
        </a:defRPr>
      </a:lvl4pPr>
      <a:lvl5pPr marL="8332881" indent="-925876" algn="l" defTabSz="1851751" rtl="0" eaLnBrk="1" latinLnBrk="0" hangingPunct="1">
        <a:spcBef>
          <a:spcPct val="20000"/>
        </a:spcBef>
        <a:buFont typeface="Arial"/>
        <a:buChar char="»"/>
        <a:defRPr sz="8100" kern="1200">
          <a:solidFill>
            <a:schemeClr val="tx1"/>
          </a:solidFill>
          <a:latin typeface="+mn-lt"/>
          <a:ea typeface="+mn-ea"/>
          <a:cs typeface="+mn-cs"/>
        </a:defRPr>
      </a:lvl5pPr>
      <a:lvl6pPr marL="10184633" indent="-925876" algn="l" defTabSz="1851751" rtl="0" eaLnBrk="1" latinLnBrk="0" hangingPunct="1">
        <a:spcBef>
          <a:spcPct val="20000"/>
        </a:spcBef>
        <a:buFont typeface="Arial"/>
        <a:buChar char="•"/>
        <a:defRPr sz="8100" kern="1200">
          <a:solidFill>
            <a:schemeClr val="tx1"/>
          </a:solidFill>
          <a:latin typeface="+mn-lt"/>
          <a:ea typeface="+mn-ea"/>
          <a:cs typeface="+mn-cs"/>
        </a:defRPr>
      </a:lvl6pPr>
      <a:lvl7pPr marL="12036384" indent="-925876" algn="l" defTabSz="1851751" rtl="0" eaLnBrk="1" latinLnBrk="0" hangingPunct="1">
        <a:spcBef>
          <a:spcPct val="20000"/>
        </a:spcBef>
        <a:buFont typeface="Arial"/>
        <a:buChar char="•"/>
        <a:defRPr sz="8100" kern="1200">
          <a:solidFill>
            <a:schemeClr val="tx1"/>
          </a:solidFill>
          <a:latin typeface="+mn-lt"/>
          <a:ea typeface="+mn-ea"/>
          <a:cs typeface="+mn-cs"/>
        </a:defRPr>
      </a:lvl7pPr>
      <a:lvl8pPr marL="13888136" indent="-925876" algn="l" defTabSz="1851751" rtl="0" eaLnBrk="1" latinLnBrk="0" hangingPunct="1">
        <a:spcBef>
          <a:spcPct val="20000"/>
        </a:spcBef>
        <a:buFont typeface="Arial"/>
        <a:buChar char="•"/>
        <a:defRPr sz="8100" kern="1200">
          <a:solidFill>
            <a:schemeClr val="tx1"/>
          </a:solidFill>
          <a:latin typeface="+mn-lt"/>
          <a:ea typeface="+mn-ea"/>
          <a:cs typeface="+mn-cs"/>
        </a:defRPr>
      </a:lvl8pPr>
      <a:lvl9pPr marL="15739887" indent="-925876" algn="l" defTabSz="1851751" rtl="0" eaLnBrk="1" latinLnBrk="0" hangingPunct="1">
        <a:spcBef>
          <a:spcPct val="20000"/>
        </a:spcBef>
        <a:buFont typeface="Arial"/>
        <a:buChar char="•"/>
        <a:defRPr sz="8100" kern="1200">
          <a:solidFill>
            <a:schemeClr val="tx1"/>
          </a:solidFill>
          <a:latin typeface="+mn-lt"/>
          <a:ea typeface="+mn-ea"/>
          <a:cs typeface="+mn-cs"/>
        </a:defRPr>
      </a:lvl9pPr>
    </p:bodyStyle>
    <p:otherStyle>
      <a:defPPr>
        <a:defRPr lang="es-ES"/>
      </a:defPPr>
      <a:lvl1pPr marL="0" algn="l" defTabSz="1851751" rtl="0" eaLnBrk="1" latinLnBrk="0" hangingPunct="1">
        <a:defRPr sz="7300" kern="1200">
          <a:solidFill>
            <a:schemeClr val="tx1"/>
          </a:solidFill>
          <a:latin typeface="+mn-lt"/>
          <a:ea typeface="+mn-ea"/>
          <a:cs typeface="+mn-cs"/>
        </a:defRPr>
      </a:lvl1pPr>
      <a:lvl2pPr marL="1851751" algn="l" defTabSz="1851751" rtl="0" eaLnBrk="1" latinLnBrk="0" hangingPunct="1">
        <a:defRPr sz="7300" kern="1200">
          <a:solidFill>
            <a:schemeClr val="tx1"/>
          </a:solidFill>
          <a:latin typeface="+mn-lt"/>
          <a:ea typeface="+mn-ea"/>
          <a:cs typeface="+mn-cs"/>
        </a:defRPr>
      </a:lvl2pPr>
      <a:lvl3pPr marL="3703503" algn="l" defTabSz="1851751" rtl="0" eaLnBrk="1" latinLnBrk="0" hangingPunct="1">
        <a:defRPr sz="7300" kern="1200">
          <a:solidFill>
            <a:schemeClr val="tx1"/>
          </a:solidFill>
          <a:latin typeface="+mn-lt"/>
          <a:ea typeface="+mn-ea"/>
          <a:cs typeface="+mn-cs"/>
        </a:defRPr>
      </a:lvl3pPr>
      <a:lvl4pPr marL="5555254" algn="l" defTabSz="1851751" rtl="0" eaLnBrk="1" latinLnBrk="0" hangingPunct="1">
        <a:defRPr sz="7300" kern="1200">
          <a:solidFill>
            <a:schemeClr val="tx1"/>
          </a:solidFill>
          <a:latin typeface="+mn-lt"/>
          <a:ea typeface="+mn-ea"/>
          <a:cs typeface="+mn-cs"/>
        </a:defRPr>
      </a:lvl4pPr>
      <a:lvl5pPr marL="7407006" algn="l" defTabSz="1851751" rtl="0" eaLnBrk="1" latinLnBrk="0" hangingPunct="1">
        <a:defRPr sz="7300" kern="1200">
          <a:solidFill>
            <a:schemeClr val="tx1"/>
          </a:solidFill>
          <a:latin typeface="+mn-lt"/>
          <a:ea typeface="+mn-ea"/>
          <a:cs typeface="+mn-cs"/>
        </a:defRPr>
      </a:lvl5pPr>
      <a:lvl6pPr marL="9258757" algn="l" defTabSz="1851751" rtl="0" eaLnBrk="1" latinLnBrk="0" hangingPunct="1">
        <a:defRPr sz="7300" kern="1200">
          <a:solidFill>
            <a:schemeClr val="tx1"/>
          </a:solidFill>
          <a:latin typeface="+mn-lt"/>
          <a:ea typeface="+mn-ea"/>
          <a:cs typeface="+mn-cs"/>
        </a:defRPr>
      </a:lvl6pPr>
      <a:lvl7pPr marL="11110509" algn="l" defTabSz="1851751" rtl="0" eaLnBrk="1" latinLnBrk="0" hangingPunct="1">
        <a:defRPr sz="7300" kern="1200">
          <a:solidFill>
            <a:schemeClr val="tx1"/>
          </a:solidFill>
          <a:latin typeface="+mn-lt"/>
          <a:ea typeface="+mn-ea"/>
          <a:cs typeface="+mn-cs"/>
        </a:defRPr>
      </a:lvl7pPr>
      <a:lvl8pPr marL="12962260" algn="l" defTabSz="1851751" rtl="0" eaLnBrk="1" latinLnBrk="0" hangingPunct="1">
        <a:defRPr sz="7300" kern="1200">
          <a:solidFill>
            <a:schemeClr val="tx1"/>
          </a:solidFill>
          <a:latin typeface="+mn-lt"/>
          <a:ea typeface="+mn-ea"/>
          <a:cs typeface="+mn-cs"/>
        </a:defRPr>
      </a:lvl8pPr>
      <a:lvl9pPr marL="14814012" algn="l" defTabSz="1851751" rtl="0" eaLnBrk="1" latinLnBrk="0" hangingPunct="1">
        <a:defRPr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3.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image" Target="../media/image10.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mailto:rvivanco@espol.edu.ec"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xapesant@espol.edu.ec" TargetMode="External"/><Relationship Id="rId9" Type="http://schemas.openxmlformats.org/officeDocument/2006/relationships/image" Target="../media/image1.emf"/><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720726" y="4313561"/>
            <a:ext cx="20158074" cy="2112987"/>
          </a:xfrm>
          <a:prstGeom prst="rect">
            <a:avLst/>
          </a:prstGeom>
          <a:solidFill>
            <a:srgbClr val="604C78"/>
          </a:solidFill>
        </p:spPr>
        <p:txBody>
          <a:bodyPr wrap="square" lIns="288000" rIns="288000" rtlCol="0" anchor="ctr" anchorCtr="0">
            <a:normAutofit/>
          </a:bodyPr>
          <a:lstStyle/>
          <a:p>
            <a:pPr algn="ctr"/>
            <a:r>
              <a:rPr lang="es-EC" sz="5500" b="1" dirty="0">
                <a:solidFill>
                  <a:schemeClr val="bg1"/>
                </a:solidFill>
                <a:cs typeface="Calibri"/>
              </a:rPr>
              <a:t>Sistema de modelamiento dinámico para el análisis del tráfico de datos de la red de un ISP</a:t>
            </a:r>
            <a:endParaRPr lang="es-ES" sz="5500" b="1" dirty="0">
              <a:solidFill>
                <a:schemeClr val="bg1"/>
              </a:solidFill>
              <a:latin typeface="Calibri"/>
              <a:cs typeface="Calibri"/>
            </a:endParaRPr>
          </a:p>
        </p:txBody>
      </p:sp>
      <p:sp>
        <p:nvSpPr>
          <p:cNvPr id="7" name="CuadroTexto 6"/>
          <p:cNvSpPr txBox="1"/>
          <p:nvPr/>
        </p:nvSpPr>
        <p:spPr>
          <a:xfrm>
            <a:off x="1435100" y="7171021"/>
            <a:ext cx="3874733" cy="941539"/>
          </a:xfrm>
          <a:prstGeom prst="rect">
            <a:avLst/>
          </a:prstGeom>
          <a:solidFill>
            <a:srgbClr val="604C78"/>
          </a:solidFill>
        </p:spPr>
        <p:txBody>
          <a:bodyPr wrap="none" lIns="360000" tIns="0" rIns="180000" bIns="0" rtlCol="0" anchor="ctr" anchorCtr="0">
            <a:noAutofit/>
          </a:bodyPr>
          <a:lstStyle/>
          <a:p>
            <a:r>
              <a:rPr lang="es-ES" sz="4000" b="1" dirty="0">
                <a:solidFill>
                  <a:schemeClr val="bg1"/>
                </a:solidFill>
                <a:latin typeface="Calibri"/>
                <a:cs typeface="Calibri"/>
              </a:rPr>
              <a:t>PROBLEMA</a:t>
            </a:r>
          </a:p>
        </p:txBody>
      </p:sp>
      <p:sp>
        <p:nvSpPr>
          <p:cNvPr id="8" name="CuadroTexto 7"/>
          <p:cNvSpPr txBox="1"/>
          <p:nvPr/>
        </p:nvSpPr>
        <p:spPr>
          <a:xfrm>
            <a:off x="1435100" y="11197691"/>
            <a:ext cx="5595746" cy="941539"/>
          </a:xfrm>
          <a:prstGeom prst="rect">
            <a:avLst/>
          </a:prstGeom>
          <a:solidFill>
            <a:srgbClr val="604C78"/>
          </a:solidFill>
        </p:spPr>
        <p:txBody>
          <a:bodyPr wrap="none" lIns="360000" tIns="0" rIns="180000" bIns="0" rtlCol="0" anchor="ctr" anchorCtr="0">
            <a:noAutofit/>
          </a:bodyPr>
          <a:lstStyle/>
          <a:p>
            <a:r>
              <a:rPr lang="es-ES" sz="4000" b="1" dirty="0">
                <a:solidFill>
                  <a:schemeClr val="bg1"/>
                </a:solidFill>
                <a:latin typeface="Calibri"/>
                <a:cs typeface="Calibri"/>
              </a:rPr>
              <a:t>OBJETIVO GENERAL</a:t>
            </a:r>
          </a:p>
        </p:txBody>
      </p:sp>
      <p:sp>
        <p:nvSpPr>
          <p:cNvPr id="10" name="CuadroTexto 9"/>
          <p:cNvSpPr txBox="1"/>
          <p:nvPr/>
        </p:nvSpPr>
        <p:spPr>
          <a:xfrm>
            <a:off x="1435100" y="15255336"/>
            <a:ext cx="3874733" cy="941539"/>
          </a:xfrm>
          <a:prstGeom prst="rect">
            <a:avLst/>
          </a:prstGeom>
          <a:solidFill>
            <a:srgbClr val="604C78"/>
          </a:solidFill>
        </p:spPr>
        <p:txBody>
          <a:bodyPr wrap="none" lIns="360000" tIns="0" rIns="180000" bIns="0" rtlCol="0" anchor="ctr" anchorCtr="0">
            <a:noAutofit/>
          </a:bodyPr>
          <a:lstStyle/>
          <a:p>
            <a:r>
              <a:rPr lang="es-ES" sz="4000" b="1" dirty="0">
                <a:solidFill>
                  <a:schemeClr val="bg1"/>
                </a:solidFill>
                <a:latin typeface="Calibri"/>
                <a:cs typeface="Calibri"/>
              </a:rPr>
              <a:t>PROPUESTA</a:t>
            </a:r>
          </a:p>
        </p:txBody>
      </p:sp>
      <p:sp>
        <p:nvSpPr>
          <p:cNvPr id="11" name="CuadroTexto 10"/>
          <p:cNvSpPr txBox="1"/>
          <p:nvPr/>
        </p:nvSpPr>
        <p:spPr>
          <a:xfrm>
            <a:off x="1435100" y="26963655"/>
            <a:ext cx="3874733" cy="941539"/>
          </a:xfrm>
          <a:prstGeom prst="rect">
            <a:avLst/>
          </a:prstGeom>
          <a:solidFill>
            <a:srgbClr val="604C78"/>
          </a:solidFill>
        </p:spPr>
        <p:txBody>
          <a:bodyPr wrap="none" lIns="360000" tIns="0" rIns="180000" bIns="0" rtlCol="0" anchor="ctr" anchorCtr="0">
            <a:noAutofit/>
          </a:bodyPr>
          <a:lstStyle/>
          <a:p>
            <a:r>
              <a:rPr lang="es-ES" sz="4000" b="1" dirty="0">
                <a:solidFill>
                  <a:schemeClr val="bg1"/>
                </a:solidFill>
                <a:latin typeface="Calibri"/>
                <a:cs typeface="Calibri"/>
              </a:rPr>
              <a:t>RESULTADOS</a:t>
            </a:r>
          </a:p>
        </p:txBody>
      </p:sp>
      <p:sp>
        <p:nvSpPr>
          <p:cNvPr id="12" name="CuadroTexto 11"/>
          <p:cNvSpPr txBox="1"/>
          <p:nvPr/>
        </p:nvSpPr>
        <p:spPr>
          <a:xfrm>
            <a:off x="1435100" y="36844485"/>
            <a:ext cx="4666559" cy="941539"/>
          </a:xfrm>
          <a:prstGeom prst="rect">
            <a:avLst/>
          </a:prstGeom>
          <a:solidFill>
            <a:srgbClr val="604C78"/>
          </a:solidFill>
        </p:spPr>
        <p:txBody>
          <a:bodyPr wrap="none" lIns="360000" tIns="0" rIns="180000" bIns="0" rtlCol="0" anchor="ctr" anchorCtr="0">
            <a:noAutofit/>
          </a:bodyPr>
          <a:lstStyle/>
          <a:p>
            <a:r>
              <a:rPr lang="es-ES" sz="4000" b="1" dirty="0">
                <a:solidFill>
                  <a:schemeClr val="bg1"/>
                </a:solidFill>
                <a:latin typeface="Calibri"/>
                <a:cs typeface="Calibri"/>
              </a:rPr>
              <a:t>CONCLUSIONES</a:t>
            </a:r>
          </a:p>
        </p:txBody>
      </p:sp>
      <p:cxnSp>
        <p:nvCxnSpPr>
          <p:cNvPr id="14" name="Conector recto 13"/>
          <p:cNvCxnSpPr/>
          <p:nvPr/>
        </p:nvCxnSpPr>
        <p:spPr>
          <a:xfrm>
            <a:off x="5309833" y="15734989"/>
            <a:ext cx="1484348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5309833" y="27412334"/>
            <a:ext cx="1484348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7" name="CuadroTexto 16"/>
          <p:cNvSpPr txBox="1"/>
          <p:nvPr/>
        </p:nvSpPr>
        <p:spPr>
          <a:xfrm>
            <a:off x="16968365" y="1921269"/>
            <a:ext cx="3486383" cy="949559"/>
          </a:xfrm>
          <a:prstGeom prst="rect">
            <a:avLst/>
          </a:prstGeom>
          <a:noFill/>
        </p:spPr>
        <p:txBody>
          <a:bodyPr wrap="none" lIns="0" tIns="0" rIns="0" bIns="0" rtlCol="0" anchor="t" anchorCtr="0">
            <a:noAutofit/>
          </a:bodyPr>
          <a:lstStyle/>
          <a:p>
            <a:r>
              <a:rPr lang="es-ES" sz="2800" dirty="0">
                <a:solidFill>
                  <a:srgbClr val="604C78"/>
                </a:solidFill>
                <a:latin typeface="Calibri"/>
                <a:cs typeface="Calibri"/>
              </a:rPr>
              <a:t>Xavier Pesantes</a:t>
            </a:r>
          </a:p>
          <a:p>
            <a:r>
              <a:rPr lang="es-ES" sz="2500" dirty="0">
                <a:solidFill>
                  <a:schemeClr val="tx1">
                    <a:lumMod val="65000"/>
                    <a:lumOff val="35000"/>
                  </a:schemeClr>
                </a:solidFill>
                <a:latin typeface="Calibri"/>
                <a:cs typeface="Calibri"/>
                <a:hlinkClick r:id="rId4"/>
              </a:rPr>
              <a:t>xapesant@espol.edu.ec</a:t>
            </a:r>
            <a:endParaRPr lang="es-ES" sz="2500" dirty="0">
              <a:solidFill>
                <a:schemeClr val="tx1">
                  <a:lumMod val="65000"/>
                  <a:lumOff val="35000"/>
                </a:schemeClr>
              </a:solidFill>
              <a:latin typeface="Calibri"/>
              <a:cs typeface="Calibri"/>
            </a:endParaRPr>
          </a:p>
          <a:p>
            <a:r>
              <a:rPr lang="es-ES" sz="2500" dirty="0">
                <a:solidFill>
                  <a:schemeClr val="tx1">
                    <a:lumMod val="65000"/>
                    <a:lumOff val="35000"/>
                  </a:schemeClr>
                </a:solidFill>
                <a:cs typeface="Calibri"/>
              </a:rPr>
              <a:t>Ingeniería en Telemática</a:t>
            </a:r>
          </a:p>
          <a:p>
            <a:endParaRPr lang="es-ES" sz="2500" dirty="0">
              <a:solidFill>
                <a:schemeClr val="tx1">
                  <a:lumMod val="65000"/>
                  <a:lumOff val="35000"/>
                </a:schemeClr>
              </a:solidFill>
              <a:latin typeface="Calibri"/>
              <a:cs typeface="Calibri"/>
            </a:endParaRPr>
          </a:p>
        </p:txBody>
      </p:sp>
      <p:sp>
        <p:nvSpPr>
          <p:cNvPr id="26" name="CuadroTexto 25"/>
          <p:cNvSpPr txBox="1"/>
          <p:nvPr/>
        </p:nvSpPr>
        <p:spPr>
          <a:xfrm>
            <a:off x="12685021" y="1921269"/>
            <a:ext cx="3269211" cy="949559"/>
          </a:xfrm>
          <a:prstGeom prst="rect">
            <a:avLst/>
          </a:prstGeom>
          <a:noFill/>
        </p:spPr>
        <p:txBody>
          <a:bodyPr wrap="none" lIns="0" tIns="0" rIns="0" bIns="0" rtlCol="0" anchor="t" anchorCtr="0">
            <a:noAutofit/>
          </a:bodyPr>
          <a:lstStyle/>
          <a:p>
            <a:r>
              <a:rPr lang="es-ES" sz="2800" dirty="0">
                <a:solidFill>
                  <a:srgbClr val="604C78"/>
                </a:solidFill>
                <a:latin typeface="Calibri"/>
                <a:cs typeface="Calibri"/>
              </a:rPr>
              <a:t>Richard Vivanco</a:t>
            </a:r>
          </a:p>
          <a:p>
            <a:r>
              <a:rPr lang="es-ES" sz="2500" dirty="0">
                <a:solidFill>
                  <a:schemeClr val="tx1">
                    <a:lumMod val="65000"/>
                    <a:lumOff val="35000"/>
                  </a:schemeClr>
                </a:solidFill>
                <a:latin typeface="Calibri"/>
                <a:cs typeface="Calibri"/>
                <a:hlinkClick r:id="rId5"/>
              </a:rPr>
              <a:t>rvivanco@espol.edu.ec</a:t>
            </a:r>
            <a:endParaRPr lang="es-ES" sz="2500" dirty="0">
              <a:solidFill>
                <a:schemeClr val="tx1">
                  <a:lumMod val="65000"/>
                  <a:lumOff val="35000"/>
                </a:schemeClr>
              </a:solidFill>
              <a:latin typeface="Calibri"/>
              <a:cs typeface="Calibri"/>
            </a:endParaRPr>
          </a:p>
          <a:p>
            <a:r>
              <a:rPr lang="es-ES" sz="2500" dirty="0">
                <a:solidFill>
                  <a:schemeClr val="tx1">
                    <a:lumMod val="65000"/>
                    <a:lumOff val="35000"/>
                  </a:schemeClr>
                </a:solidFill>
                <a:cs typeface="Calibri"/>
              </a:rPr>
              <a:t>Ingeniería en Telemática</a:t>
            </a:r>
          </a:p>
          <a:p>
            <a:endParaRPr lang="es-ES" sz="2500" dirty="0">
              <a:solidFill>
                <a:schemeClr val="tx1">
                  <a:lumMod val="65000"/>
                  <a:lumOff val="35000"/>
                </a:schemeClr>
              </a:solidFill>
              <a:latin typeface="Calibri"/>
              <a:cs typeface="Calibri"/>
            </a:endParaRPr>
          </a:p>
        </p:txBody>
      </p:sp>
      <p:cxnSp>
        <p:nvCxnSpPr>
          <p:cNvPr id="27" name="Conector recto 26"/>
          <p:cNvCxnSpPr/>
          <p:nvPr/>
        </p:nvCxnSpPr>
        <p:spPr>
          <a:xfrm>
            <a:off x="12274586" y="1778454"/>
            <a:ext cx="0" cy="1235189"/>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8" name="CuadroTexto 27"/>
          <p:cNvSpPr txBox="1"/>
          <p:nvPr/>
        </p:nvSpPr>
        <p:spPr>
          <a:xfrm>
            <a:off x="1435099" y="8258075"/>
            <a:ext cx="8997951" cy="2369880"/>
          </a:xfrm>
          <a:prstGeom prst="rect">
            <a:avLst/>
          </a:prstGeom>
          <a:noFill/>
        </p:spPr>
        <p:txBody>
          <a:bodyPr wrap="square" lIns="0" tIns="0" rIns="0" bIns="0" rtlCol="0" anchor="t" anchorCtr="0">
            <a:spAutoFit/>
          </a:bodyPr>
          <a:lstStyle/>
          <a:p>
            <a:pPr algn="just"/>
            <a:r>
              <a:rPr lang="es-ES" sz="3000" dirty="0">
                <a:solidFill>
                  <a:schemeClr val="tx1">
                    <a:lumMod val="65000"/>
                    <a:lumOff val="35000"/>
                  </a:schemeClr>
                </a:solidFill>
                <a:latin typeface="Calibri"/>
                <a:cs typeface="Calibri"/>
              </a:rPr>
              <a:t>La empresa CiberC no cuenta con un proceso automatizado para la visualización gráfica de la red, lo cual </a:t>
            </a:r>
            <a:r>
              <a:rPr lang="es-ES" sz="3000" dirty="0">
                <a:solidFill>
                  <a:schemeClr val="tx1">
                    <a:lumMod val="65000"/>
                    <a:lumOff val="35000"/>
                  </a:schemeClr>
                </a:solidFill>
                <a:latin typeface="Calibri"/>
              </a:rPr>
              <a:t>dificulta las tareas de mantenimiento de los nodos. </a:t>
            </a:r>
            <a:r>
              <a:rPr lang="es-EC" sz="3000" dirty="0">
                <a:solidFill>
                  <a:schemeClr val="tx1">
                    <a:lumMod val="65000"/>
                    <a:lumOff val="35000"/>
                  </a:schemeClr>
                </a:solidFill>
                <a:latin typeface="Calibri"/>
              </a:rPr>
              <a:t>Debido a que sus técnicos generan un reporte de todos los nodos afectados manualmente.</a:t>
            </a:r>
            <a:endParaRPr lang="es-ES" sz="3000" dirty="0">
              <a:solidFill>
                <a:schemeClr val="tx1">
                  <a:lumMod val="65000"/>
                  <a:lumOff val="35000"/>
                </a:schemeClr>
              </a:solidFill>
              <a:latin typeface="Calibri"/>
            </a:endParaRPr>
          </a:p>
        </p:txBody>
      </p:sp>
      <p:sp>
        <p:nvSpPr>
          <p:cNvPr id="29" name="CuadroTexto 28"/>
          <p:cNvSpPr txBox="1"/>
          <p:nvPr/>
        </p:nvSpPr>
        <p:spPr>
          <a:xfrm>
            <a:off x="1435100" y="12553529"/>
            <a:ext cx="8997950" cy="2308324"/>
          </a:xfrm>
          <a:prstGeom prst="rect">
            <a:avLst/>
          </a:prstGeom>
          <a:noFill/>
        </p:spPr>
        <p:txBody>
          <a:bodyPr wrap="square" lIns="0" tIns="0" rIns="0" bIns="0" rtlCol="0" anchor="t" anchorCtr="0">
            <a:spAutoFit/>
          </a:bodyPr>
          <a:lstStyle/>
          <a:p>
            <a:pPr algn="just"/>
            <a:r>
              <a:rPr lang="es-EC" sz="3000" dirty="0">
                <a:solidFill>
                  <a:srgbClr val="595959"/>
                </a:solidFill>
                <a:cs typeface="Calibri"/>
              </a:rPr>
              <a:t>Desarrollar un aplicativo web mediante el uso de las herramientas tecnológicas que permita la visualización de los nodos vecinos de un nodo específico y que genere un reporte con los nodos stub al deshabilitarlo para la fácil administración de la red.</a:t>
            </a:r>
            <a:endParaRPr lang="es-ES" sz="3000" dirty="0">
              <a:solidFill>
                <a:srgbClr val="595959"/>
              </a:solidFill>
              <a:latin typeface="Calibri"/>
              <a:cs typeface="Calibri"/>
            </a:endParaRPr>
          </a:p>
        </p:txBody>
      </p:sp>
      <p:sp>
        <p:nvSpPr>
          <p:cNvPr id="30" name="CuadroTexto 29"/>
          <p:cNvSpPr txBox="1"/>
          <p:nvPr/>
        </p:nvSpPr>
        <p:spPr>
          <a:xfrm>
            <a:off x="1454150" y="38278883"/>
            <a:ext cx="8997950" cy="2769989"/>
          </a:xfrm>
          <a:prstGeom prst="rect">
            <a:avLst/>
          </a:prstGeom>
          <a:noFill/>
        </p:spPr>
        <p:txBody>
          <a:bodyPr wrap="square" lIns="0" tIns="0" rIns="0" bIns="0" rtlCol="0" anchor="t" anchorCtr="0">
            <a:spAutoFit/>
          </a:bodyPr>
          <a:lstStyle/>
          <a:p>
            <a:pPr marL="342900" indent="-342900" algn="just">
              <a:buFont typeface="Wingdings" charset="2"/>
              <a:buChar char="§"/>
            </a:pPr>
            <a:r>
              <a:rPr lang="es-EC" sz="3000" dirty="0">
                <a:solidFill>
                  <a:schemeClr val="tx1">
                    <a:lumMod val="65000"/>
                    <a:lumOff val="35000"/>
                  </a:schemeClr>
                </a:solidFill>
              </a:rPr>
              <a:t>Se elaboró un aplicativo web que optimiza el tiempo de ejecución de las tareas programadas de mantenimiento en una red funcional de transmisión de datos. Mediante el uso de los módulos los cuales facilitan la visualización de la red, la generación de reportes y la conversión de formatos. </a:t>
            </a:r>
            <a:endParaRPr lang="es-ES" sz="3000" dirty="0">
              <a:solidFill>
                <a:schemeClr val="tx1">
                  <a:lumMod val="65000"/>
                  <a:lumOff val="35000"/>
                </a:schemeClr>
              </a:solidFill>
            </a:endParaRPr>
          </a:p>
        </p:txBody>
      </p:sp>
      <p:sp>
        <p:nvSpPr>
          <p:cNvPr id="22" name="CuadroTexto 21"/>
          <p:cNvSpPr txBox="1"/>
          <p:nvPr/>
        </p:nvSpPr>
        <p:spPr>
          <a:xfrm>
            <a:off x="1435100" y="16798017"/>
            <a:ext cx="8997950" cy="4616648"/>
          </a:xfrm>
          <a:prstGeom prst="rect">
            <a:avLst/>
          </a:prstGeom>
          <a:noFill/>
        </p:spPr>
        <p:txBody>
          <a:bodyPr wrap="square" lIns="0" tIns="0" rIns="0" bIns="0" rtlCol="0" anchor="t" anchorCtr="0">
            <a:spAutoFit/>
          </a:bodyPr>
          <a:lstStyle/>
          <a:p>
            <a:pPr algn="just"/>
            <a:r>
              <a:rPr lang="es-EC" sz="3000" dirty="0">
                <a:solidFill>
                  <a:srgbClr val="595959"/>
                </a:solidFill>
                <a:cs typeface="Calibri"/>
              </a:rPr>
              <a:t>Implementar un portal web (Fig. 3) que permita subir un archivo el cual contenga las configuraciones de la red implementada, generación del reporte de los routers stub, la visualización grafica de los vecinos de un nodo especifico y la conversión de formatos de Cisco IOS a Cisco IOS-XR.</a:t>
            </a:r>
          </a:p>
          <a:p>
            <a:pPr algn="just"/>
            <a:r>
              <a:rPr lang="es-EC" sz="3000" dirty="0">
                <a:solidFill>
                  <a:srgbClr val="595959"/>
                </a:solidFill>
                <a:cs typeface="Calibri"/>
              </a:rPr>
              <a:t>Los componentes de esta solución incluyen: el Framework Django para el manejo del </a:t>
            </a:r>
            <a:r>
              <a:rPr lang="es-EC" sz="3000" dirty="0" err="1">
                <a:solidFill>
                  <a:srgbClr val="595959"/>
                </a:solidFill>
                <a:cs typeface="Calibri"/>
              </a:rPr>
              <a:t>front-end</a:t>
            </a:r>
            <a:r>
              <a:rPr lang="es-EC" sz="3000" dirty="0">
                <a:solidFill>
                  <a:srgbClr val="595959"/>
                </a:solidFill>
                <a:cs typeface="Calibri"/>
              </a:rPr>
              <a:t> y back-</a:t>
            </a:r>
            <a:r>
              <a:rPr lang="es-EC" sz="3000" dirty="0" err="1">
                <a:solidFill>
                  <a:srgbClr val="595959"/>
                </a:solidFill>
                <a:cs typeface="Calibri"/>
              </a:rPr>
              <a:t>end</a:t>
            </a:r>
            <a:r>
              <a:rPr lang="es-EC" sz="3000" dirty="0">
                <a:solidFill>
                  <a:srgbClr val="595959"/>
                </a:solidFill>
                <a:cs typeface="Calibri"/>
              </a:rPr>
              <a:t> del portal web, MySQL para el almacenamiento de los datos de los routers de la red (Fig. 2).</a:t>
            </a:r>
            <a:endParaRPr lang="es-ES" sz="3000" dirty="0">
              <a:solidFill>
                <a:srgbClr val="595959"/>
              </a:solidFill>
              <a:latin typeface="Calibri"/>
              <a:cs typeface="Calibri"/>
            </a:endParaRPr>
          </a:p>
        </p:txBody>
      </p:sp>
      <p:sp>
        <p:nvSpPr>
          <p:cNvPr id="25" name="CuadroTexto 24"/>
          <p:cNvSpPr txBox="1"/>
          <p:nvPr/>
        </p:nvSpPr>
        <p:spPr>
          <a:xfrm>
            <a:off x="11155363" y="38278883"/>
            <a:ext cx="8842917" cy="3231654"/>
          </a:xfrm>
          <a:prstGeom prst="rect">
            <a:avLst/>
          </a:prstGeom>
          <a:noFill/>
        </p:spPr>
        <p:txBody>
          <a:bodyPr wrap="square" lIns="0" tIns="0" rIns="0" bIns="0" rtlCol="0" anchor="t" anchorCtr="0">
            <a:spAutoFit/>
          </a:bodyPr>
          <a:lstStyle/>
          <a:p>
            <a:pPr marL="360000" indent="-342900" algn="just">
              <a:buFont typeface="Wingdings" charset="2"/>
              <a:buChar char="§"/>
            </a:pPr>
            <a:r>
              <a:rPr lang="es-EC" sz="3000" dirty="0">
                <a:solidFill>
                  <a:schemeClr val="tx1">
                    <a:lumMod val="65000"/>
                    <a:lumOff val="35000"/>
                  </a:schemeClr>
                </a:solidFill>
                <a:cs typeface="Calibri"/>
              </a:rPr>
              <a:t>Se almacenó exitosamente toda la información de los nodos de la red funcional del ISP en la base de datos, a través de la lectura y validación del archivo IS-IS, y de esta forma hacer uso de los módulos de nuestro aplicativo web.</a:t>
            </a:r>
            <a:r>
              <a:rPr lang="es-EC" sz="3000" dirty="0">
                <a:solidFill>
                  <a:schemeClr val="tx1">
                    <a:lumMod val="65000"/>
                    <a:lumOff val="35000"/>
                  </a:schemeClr>
                </a:solidFill>
              </a:rPr>
              <a:t> De los cuales están programados y estructurados para recibir posibles cambios o mejoras a futuro. </a:t>
            </a:r>
            <a:endParaRPr lang="es-EC" sz="3000" dirty="0">
              <a:solidFill>
                <a:schemeClr val="tx1">
                  <a:lumMod val="65000"/>
                  <a:lumOff val="35000"/>
                </a:schemeClr>
              </a:solidFill>
              <a:cs typeface="Calibri"/>
            </a:endParaRPr>
          </a:p>
        </p:txBody>
      </p:sp>
      <p:cxnSp>
        <p:nvCxnSpPr>
          <p:cNvPr id="31" name="Conector recto 30"/>
          <p:cNvCxnSpPr/>
          <p:nvPr/>
        </p:nvCxnSpPr>
        <p:spPr>
          <a:xfrm>
            <a:off x="16364667" y="1778454"/>
            <a:ext cx="0" cy="1235189"/>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4" name="Imagen 3" descr="FIEC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9225" y="1569944"/>
            <a:ext cx="5400000" cy="1669132"/>
          </a:xfrm>
          <a:prstGeom prst="rect">
            <a:avLst/>
          </a:prstGeom>
        </p:spPr>
      </p:pic>
      <p:pic>
        <p:nvPicPr>
          <p:cNvPr id="1026" name="Imagen 2" descr="C:\Users\Richard Vivanco\Downloads\Untitled Diagram.jpg">
            <a:extLst>
              <a:ext uri="{FF2B5EF4-FFF2-40B4-BE49-F238E27FC236}">
                <a16:creationId xmlns:a16="http://schemas.microsoft.com/office/drawing/2014/main" id="{779DE580-118F-47D4-A4B8-5E12653C3C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66880" y="17320269"/>
            <a:ext cx="9341890" cy="33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CuadroTexto 31">
            <a:extLst>
              <a:ext uri="{FF2B5EF4-FFF2-40B4-BE49-F238E27FC236}">
                <a16:creationId xmlns:a16="http://schemas.microsoft.com/office/drawing/2014/main" id="{6EF4377E-5091-4182-A0C9-439740B0A86C}"/>
              </a:ext>
            </a:extLst>
          </p:cNvPr>
          <p:cNvSpPr txBox="1"/>
          <p:nvPr/>
        </p:nvSpPr>
        <p:spPr>
          <a:xfrm>
            <a:off x="12496850" y="25445164"/>
            <a:ext cx="2296089"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4: Página principal</a:t>
            </a:r>
            <a:endParaRPr lang="es-ES" sz="1800" b="1" dirty="0">
              <a:solidFill>
                <a:srgbClr val="595959"/>
              </a:solidFill>
              <a:latin typeface="Calibri"/>
              <a:cs typeface="Calibri"/>
            </a:endParaRPr>
          </a:p>
        </p:txBody>
      </p:sp>
      <p:sp>
        <p:nvSpPr>
          <p:cNvPr id="34" name="CuadroTexto 33">
            <a:extLst>
              <a:ext uri="{FF2B5EF4-FFF2-40B4-BE49-F238E27FC236}">
                <a16:creationId xmlns:a16="http://schemas.microsoft.com/office/drawing/2014/main" id="{B78B53F8-A47C-487D-A0FE-4BFA953D93E6}"/>
              </a:ext>
            </a:extLst>
          </p:cNvPr>
          <p:cNvSpPr txBox="1"/>
          <p:nvPr/>
        </p:nvSpPr>
        <p:spPr>
          <a:xfrm>
            <a:off x="14561654" y="20838231"/>
            <a:ext cx="2905396"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3: Diagrama de solución </a:t>
            </a:r>
            <a:endParaRPr lang="es-ES" sz="1800" b="1" dirty="0">
              <a:solidFill>
                <a:srgbClr val="595959"/>
              </a:solidFill>
              <a:latin typeface="Calibri"/>
              <a:cs typeface="Calibri"/>
            </a:endParaRPr>
          </a:p>
        </p:txBody>
      </p:sp>
      <p:sp>
        <p:nvSpPr>
          <p:cNvPr id="35" name="CuadroTexto 34">
            <a:extLst>
              <a:ext uri="{FF2B5EF4-FFF2-40B4-BE49-F238E27FC236}">
                <a16:creationId xmlns:a16="http://schemas.microsoft.com/office/drawing/2014/main" id="{898F8A7F-05D5-40AE-90E2-537D96424111}"/>
              </a:ext>
            </a:extLst>
          </p:cNvPr>
          <p:cNvSpPr txBox="1"/>
          <p:nvPr/>
        </p:nvSpPr>
        <p:spPr>
          <a:xfrm>
            <a:off x="4119225" y="25448864"/>
            <a:ext cx="3053616"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2: Estructura de Django</a:t>
            </a:r>
            <a:endParaRPr lang="es-ES" sz="1800" b="1" dirty="0">
              <a:solidFill>
                <a:srgbClr val="595959"/>
              </a:solidFill>
              <a:latin typeface="Calibri"/>
              <a:cs typeface="Calibri"/>
            </a:endParaRPr>
          </a:p>
        </p:txBody>
      </p:sp>
      <p:sp>
        <p:nvSpPr>
          <p:cNvPr id="16" name="Rectangle 7">
            <a:extLst>
              <a:ext uri="{FF2B5EF4-FFF2-40B4-BE49-F238E27FC236}">
                <a16:creationId xmlns:a16="http://schemas.microsoft.com/office/drawing/2014/main" id="{42787D53-1E4F-4AE8-AC5C-18E101E25088}"/>
              </a:ext>
            </a:extLst>
          </p:cNvPr>
          <p:cNvSpPr>
            <a:spLocks noChangeArrowheads="1"/>
          </p:cNvSpPr>
          <p:nvPr/>
        </p:nvSpPr>
        <p:spPr bwMode="auto">
          <a:xfrm>
            <a:off x="13211032" y="11496945"/>
            <a:ext cx="21607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to 18">
            <a:extLst>
              <a:ext uri="{FF2B5EF4-FFF2-40B4-BE49-F238E27FC236}">
                <a16:creationId xmlns:a16="http://schemas.microsoft.com/office/drawing/2014/main" id="{EEE57040-062F-478B-A4E0-81C4BC1BE21C}"/>
              </a:ext>
            </a:extLst>
          </p:cNvPr>
          <p:cNvGraphicFramePr>
            <a:graphicFrameLocks/>
          </p:cNvGraphicFramePr>
          <p:nvPr>
            <p:extLst>
              <p:ext uri="{D42A27DB-BD31-4B8C-83A1-F6EECF244321}">
                <p14:modId xmlns:p14="http://schemas.microsoft.com/office/powerpoint/2010/main" val="720619465"/>
              </p:ext>
            </p:extLst>
          </p:nvPr>
        </p:nvGraphicFramePr>
        <p:xfrm>
          <a:off x="12940964" y="28411067"/>
          <a:ext cx="6026535" cy="2742037"/>
        </p:xfrm>
        <a:graphic>
          <a:graphicData uri="http://schemas.openxmlformats.org/presentationml/2006/ole">
            <mc:AlternateContent xmlns:mc="http://schemas.openxmlformats.org/markup-compatibility/2006">
              <mc:Choice xmlns:v="urn:schemas-microsoft-com:vml" Requires="v">
                <p:oleObj spid="_x0000_s1099" name="Chart" r:id="rId8" imgW="5486278" imgH="3200333" progId="Excel.Chart.8">
                  <p:embed/>
                </p:oleObj>
              </mc:Choice>
              <mc:Fallback>
                <p:oleObj name="Chart" r:id="rId8" imgW="5486278" imgH="3200333" progId="Excel.Chart.8">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40964" y="28411067"/>
                        <a:ext cx="6026535" cy="2742037"/>
                      </a:xfrm>
                      <a:prstGeom prst="rect">
                        <a:avLst/>
                      </a:prstGeom>
                      <a:noFill/>
                      <a:extLst/>
                    </p:spPr>
                  </p:pic>
                </p:oleObj>
              </mc:Fallback>
            </mc:AlternateContent>
          </a:graphicData>
        </a:graphic>
      </p:graphicFrame>
      <p:pic>
        <p:nvPicPr>
          <p:cNvPr id="1037" name="Picture 13" descr="https://scontent.fgye6-1.fna.fbcdn.net/v/t1.15752-9/51402329_226717881610168_7037749586072436736_n.png?_nc_cat=101&amp;_nc_ht=scontent.fgye6-1.fna&amp;oh=709160d29bae065aca2f3ff6767706e7&amp;oe=5CB2A2A4">
            <a:extLst>
              <a:ext uri="{FF2B5EF4-FFF2-40B4-BE49-F238E27FC236}">
                <a16:creationId xmlns:a16="http://schemas.microsoft.com/office/drawing/2014/main" id="{1BD82F55-8954-4C9E-82EE-D6A4C13F16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6821" y="32565567"/>
            <a:ext cx="5054489" cy="3054202"/>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CCA28A35-2570-4439-AEC3-74922FF04CC8}"/>
              </a:ext>
            </a:extLst>
          </p:cNvPr>
          <p:cNvSpPr txBox="1"/>
          <p:nvPr/>
        </p:nvSpPr>
        <p:spPr>
          <a:xfrm>
            <a:off x="14083831" y="31470433"/>
            <a:ext cx="3861041" cy="276998"/>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6: Cuadro comparativo de tiempos</a:t>
            </a:r>
            <a:endParaRPr lang="es-ES" sz="1800" b="1" dirty="0">
              <a:solidFill>
                <a:srgbClr val="595959"/>
              </a:solidFill>
              <a:latin typeface="Calibri"/>
              <a:cs typeface="Calibri"/>
            </a:endParaRPr>
          </a:p>
        </p:txBody>
      </p:sp>
      <p:pic>
        <p:nvPicPr>
          <p:cNvPr id="20" name="Imagen 19">
            <a:extLst>
              <a:ext uri="{FF2B5EF4-FFF2-40B4-BE49-F238E27FC236}">
                <a16:creationId xmlns:a16="http://schemas.microsoft.com/office/drawing/2014/main" id="{7BE6E44E-F6B3-46BE-BDF9-1079AB5F82B6}"/>
              </a:ext>
            </a:extLst>
          </p:cNvPr>
          <p:cNvPicPr>
            <a:picLocks noChangeAspect="1"/>
          </p:cNvPicPr>
          <p:nvPr/>
        </p:nvPicPr>
        <p:blipFill>
          <a:blip r:embed="rId11"/>
          <a:stretch>
            <a:fillRect/>
          </a:stretch>
        </p:blipFill>
        <p:spPr>
          <a:xfrm>
            <a:off x="16281584" y="21990249"/>
            <a:ext cx="3871729" cy="3407354"/>
          </a:xfrm>
          <a:prstGeom prst="rect">
            <a:avLst/>
          </a:prstGeom>
        </p:spPr>
      </p:pic>
      <p:sp>
        <p:nvSpPr>
          <p:cNvPr id="41" name="CuadroTexto 40">
            <a:extLst>
              <a:ext uri="{FF2B5EF4-FFF2-40B4-BE49-F238E27FC236}">
                <a16:creationId xmlns:a16="http://schemas.microsoft.com/office/drawing/2014/main" id="{EFB39418-CD1C-441B-9D0A-1913BB8276C6}"/>
              </a:ext>
            </a:extLst>
          </p:cNvPr>
          <p:cNvSpPr txBox="1"/>
          <p:nvPr/>
        </p:nvSpPr>
        <p:spPr>
          <a:xfrm>
            <a:off x="16764750" y="25448864"/>
            <a:ext cx="2905396"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5: Página de graficación </a:t>
            </a:r>
            <a:endParaRPr lang="es-ES" sz="1800" b="1" dirty="0">
              <a:solidFill>
                <a:srgbClr val="595959"/>
              </a:solidFill>
              <a:latin typeface="Calibri"/>
              <a:cs typeface="Calibri"/>
            </a:endParaRPr>
          </a:p>
        </p:txBody>
      </p:sp>
      <p:pic>
        <p:nvPicPr>
          <p:cNvPr id="1044" name="Picture 20" descr="https://scontent.fgye6-1.fna.fbcdn.net/v/t1.15752-9/51726474_2203008213348660_1945830642780471296_n.png?_nc_cat=108&amp;_nc_ht=scontent.fgye6-1.fna&amp;oh=f74a64a4fedf9e4a2bf0a8be536104f6&amp;oe=5CFFFA54">
            <a:extLst>
              <a:ext uri="{FF2B5EF4-FFF2-40B4-BE49-F238E27FC236}">
                <a16:creationId xmlns:a16="http://schemas.microsoft.com/office/drawing/2014/main" id="{F021C0FD-A979-45D5-92C0-AC7DCA4EC0A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380" t="-1" r="6575" b="44824"/>
          <a:stretch/>
        </p:blipFill>
        <p:spPr bwMode="auto">
          <a:xfrm>
            <a:off x="1914451" y="31794052"/>
            <a:ext cx="5116395" cy="4154724"/>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384B4088-714C-4DC0-AC52-2BF630009E10}"/>
              </a:ext>
            </a:extLst>
          </p:cNvPr>
          <p:cNvSpPr txBox="1"/>
          <p:nvPr/>
        </p:nvSpPr>
        <p:spPr>
          <a:xfrm>
            <a:off x="3186247" y="36182557"/>
            <a:ext cx="3486421"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7: Gráfica de nodos vecinos</a:t>
            </a:r>
            <a:endParaRPr lang="es-ES" sz="1800" b="1" dirty="0">
              <a:solidFill>
                <a:srgbClr val="595959"/>
              </a:solidFill>
              <a:latin typeface="Calibri"/>
              <a:cs typeface="Calibri"/>
            </a:endParaRPr>
          </a:p>
        </p:txBody>
      </p:sp>
      <p:sp>
        <p:nvSpPr>
          <p:cNvPr id="47" name="CuadroTexto 46">
            <a:extLst>
              <a:ext uri="{FF2B5EF4-FFF2-40B4-BE49-F238E27FC236}">
                <a16:creationId xmlns:a16="http://schemas.microsoft.com/office/drawing/2014/main" id="{3B449B9D-A057-4224-8F98-0C4D81B5AC9D}"/>
              </a:ext>
            </a:extLst>
          </p:cNvPr>
          <p:cNvSpPr txBox="1"/>
          <p:nvPr/>
        </p:nvSpPr>
        <p:spPr>
          <a:xfrm>
            <a:off x="16444655" y="36121425"/>
            <a:ext cx="3318819"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9: Conversión de formatos</a:t>
            </a:r>
            <a:endParaRPr lang="es-ES" sz="1800" b="1" dirty="0">
              <a:solidFill>
                <a:srgbClr val="595959"/>
              </a:solidFill>
              <a:latin typeface="Calibri"/>
              <a:cs typeface="Calibri"/>
            </a:endParaRPr>
          </a:p>
        </p:txBody>
      </p:sp>
      <p:sp>
        <p:nvSpPr>
          <p:cNvPr id="48" name="CuadroTexto 47">
            <a:extLst>
              <a:ext uri="{FF2B5EF4-FFF2-40B4-BE49-F238E27FC236}">
                <a16:creationId xmlns:a16="http://schemas.microsoft.com/office/drawing/2014/main" id="{277CC10E-566E-4D7B-8FC7-5FD5B0D0AD1B}"/>
              </a:ext>
            </a:extLst>
          </p:cNvPr>
          <p:cNvSpPr txBox="1"/>
          <p:nvPr/>
        </p:nvSpPr>
        <p:spPr>
          <a:xfrm>
            <a:off x="9828371" y="36182557"/>
            <a:ext cx="2477017"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8: Relación de tablas</a:t>
            </a:r>
            <a:endParaRPr lang="es-ES" sz="1800" b="1" dirty="0">
              <a:solidFill>
                <a:srgbClr val="595959"/>
              </a:solidFill>
              <a:latin typeface="Calibri"/>
              <a:cs typeface="Calibri"/>
            </a:endParaRPr>
          </a:p>
        </p:txBody>
      </p:sp>
      <p:pic>
        <p:nvPicPr>
          <p:cNvPr id="1052" name="Picture 28" descr="Resultado de imagen para django view model">
            <a:extLst>
              <a:ext uri="{FF2B5EF4-FFF2-40B4-BE49-F238E27FC236}">
                <a16:creationId xmlns:a16="http://schemas.microsoft.com/office/drawing/2014/main" id="{AA93966A-8794-4D94-9966-E5088A1EBD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6247" y="21908759"/>
            <a:ext cx="488156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38844BC2-6F0A-4AE3-B74D-3649992595C5}"/>
              </a:ext>
            </a:extLst>
          </p:cNvPr>
          <p:cNvPicPr>
            <a:picLocks noChangeAspect="1"/>
          </p:cNvPicPr>
          <p:nvPr/>
        </p:nvPicPr>
        <p:blipFill>
          <a:blip r:embed="rId14"/>
          <a:stretch>
            <a:fillRect/>
          </a:stretch>
        </p:blipFill>
        <p:spPr>
          <a:xfrm>
            <a:off x="13340241" y="9332280"/>
            <a:ext cx="5676900" cy="5295900"/>
          </a:xfrm>
          <a:prstGeom prst="rect">
            <a:avLst/>
          </a:prstGeom>
        </p:spPr>
      </p:pic>
      <p:pic>
        <p:nvPicPr>
          <p:cNvPr id="13" name="Imagen 12">
            <a:extLst>
              <a:ext uri="{FF2B5EF4-FFF2-40B4-BE49-F238E27FC236}">
                <a16:creationId xmlns:a16="http://schemas.microsoft.com/office/drawing/2014/main" id="{FE964EB6-CEFC-4898-8231-C651E2230955}"/>
              </a:ext>
            </a:extLst>
          </p:cNvPr>
          <p:cNvPicPr>
            <a:picLocks noChangeAspect="1"/>
          </p:cNvPicPr>
          <p:nvPr/>
        </p:nvPicPr>
        <p:blipFill>
          <a:blip r:embed="rId15"/>
          <a:stretch>
            <a:fillRect/>
          </a:stretch>
        </p:blipFill>
        <p:spPr>
          <a:xfrm>
            <a:off x="14149081" y="6920742"/>
            <a:ext cx="4562475" cy="2000250"/>
          </a:xfrm>
          <a:prstGeom prst="rect">
            <a:avLst/>
          </a:prstGeom>
        </p:spPr>
      </p:pic>
      <p:sp>
        <p:nvSpPr>
          <p:cNvPr id="50" name="CuadroTexto 49">
            <a:extLst>
              <a:ext uri="{FF2B5EF4-FFF2-40B4-BE49-F238E27FC236}">
                <a16:creationId xmlns:a16="http://schemas.microsoft.com/office/drawing/2014/main" id="{923C8B81-2E9B-4CCB-824E-8E5F476A1863}"/>
              </a:ext>
            </a:extLst>
          </p:cNvPr>
          <p:cNvSpPr txBox="1"/>
          <p:nvPr/>
        </p:nvSpPr>
        <p:spPr>
          <a:xfrm>
            <a:off x="15155364" y="14847796"/>
            <a:ext cx="2046653" cy="276999"/>
          </a:xfrm>
          <a:prstGeom prst="rect">
            <a:avLst/>
          </a:prstGeom>
          <a:noFill/>
        </p:spPr>
        <p:txBody>
          <a:bodyPr wrap="square" lIns="0" tIns="0" rIns="0" bIns="0" rtlCol="0" anchor="t" anchorCtr="0">
            <a:spAutoFit/>
          </a:bodyPr>
          <a:lstStyle/>
          <a:p>
            <a:pPr algn="just"/>
            <a:r>
              <a:rPr lang="es-ES" sz="1800" b="1" dirty="0">
                <a:solidFill>
                  <a:srgbClr val="595959"/>
                </a:solidFill>
                <a:cs typeface="Calibri"/>
              </a:rPr>
              <a:t>Fig. 1: Grafo de la red </a:t>
            </a:r>
            <a:endParaRPr lang="es-ES" sz="1800" b="1" dirty="0">
              <a:solidFill>
                <a:srgbClr val="595959"/>
              </a:solidFill>
              <a:latin typeface="Calibri"/>
              <a:cs typeface="Calibri"/>
            </a:endParaRPr>
          </a:p>
        </p:txBody>
      </p:sp>
      <p:pic>
        <p:nvPicPr>
          <p:cNvPr id="18" name="Imagen 17">
            <a:extLst>
              <a:ext uri="{FF2B5EF4-FFF2-40B4-BE49-F238E27FC236}">
                <a16:creationId xmlns:a16="http://schemas.microsoft.com/office/drawing/2014/main" id="{C0F7D81C-BF5C-4849-87C7-B903836B40A0}"/>
              </a:ext>
            </a:extLst>
          </p:cNvPr>
          <p:cNvPicPr>
            <a:picLocks noChangeAspect="1"/>
          </p:cNvPicPr>
          <p:nvPr/>
        </p:nvPicPr>
        <p:blipFill>
          <a:blip r:embed="rId16"/>
          <a:stretch>
            <a:fillRect/>
          </a:stretch>
        </p:blipFill>
        <p:spPr>
          <a:xfrm>
            <a:off x="11578190" y="23065520"/>
            <a:ext cx="4159635" cy="2377803"/>
          </a:xfrm>
          <a:prstGeom prst="rect">
            <a:avLst/>
          </a:prstGeom>
        </p:spPr>
      </p:pic>
      <p:sp>
        <p:nvSpPr>
          <p:cNvPr id="52" name="CuadroTexto 51">
            <a:extLst>
              <a:ext uri="{FF2B5EF4-FFF2-40B4-BE49-F238E27FC236}">
                <a16:creationId xmlns:a16="http://schemas.microsoft.com/office/drawing/2014/main" id="{356ABD94-DB3D-4A73-8ED7-15068D71AB6F}"/>
              </a:ext>
            </a:extLst>
          </p:cNvPr>
          <p:cNvSpPr txBox="1"/>
          <p:nvPr/>
        </p:nvSpPr>
        <p:spPr>
          <a:xfrm>
            <a:off x="1419225" y="28531204"/>
            <a:ext cx="8997950" cy="3231654"/>
          </a:xfrm>
          <a:prstGeom prst="rect">
            <a:avLst/>
          </a:prstGeom>
          <a:noFill/>
        </p:spPr>
        <p:txBody>
          <a:bodyPr wrap="square" lIns="0" tIns="0" rIns="0" bIns="0" rtlCol="0" anchor="t" anchorCtr="0">
            <a:spAutoFit/>
          </a:bodyPr>
          <a:lstStyle/>
          <a:p>
            <a:pPr algn="just"/>
            <a:r>
              <a:rPr lang="es-ES" sz="3000" dirty="0">
                <a:solidFill>
                  <a:srgbClr val="595959"/>
                </a:solidFill>
                <a:latin typeface="Calibri"/>
                <a:cs typeface="Calibri"/>
              </a:rPr>
              <a:t>Se redujo un 99% los tiempos en la generación de reporte de nodos afectados (Fig. 6) almacenando todos los registros del archivo IS-IS </a:t>
            </a:r>
            <a:r>
              <a:rPr lang="es-ES" sz="3000" dirty="0" err="1">
                <a:solidFill>
                  <a:srgbClr val="595959"/>
                </a:solidFill>
                <a:latin typeface="Calibri"/>
                <a:cs typeface="Calibri"/>
              </a:rPr>
              <a:t>topology</a:t>
            </a:r>
            <a:r>
              <a:rPr lang="es-ES" sz="3000" dirty="0">
                <a:solidFill>
                  <a:srgbClr val="595959"/>
                </a:solidFill>
                <a:latin typeface="Calibri"/>
                <a:cs typeface="Calibri"/>
              </a:rPr>
              <a:t> en la base de datos</a:t>
            </a:r>
            <a:r>
              <a:rPr lang="es-ES" sz="3000" dirty="0">
                <a:solidFill>
                  <a:srgbClr val="595959"/>
                </a:solidFill>
                <a:cs typeface="Calibri"/>
              </a:rPr>
              <a:t> (Fig. 8)</a:t>
            </a:r>
            <a:r>
              <a:rPr lang="es-ES" sz="3000" dirty="0">
                <a:solidFill>
                  <a:srgbClr val="595959"/>
                </a:solidFill>
                <a:latin typeface="Calibri"/>
                <a:cs typeface="Calibri"/>
              </a:rPr>
              <a:t>, y a su vez se graficó la red de forma estática y dinámica </a:t>
            </a:r>
            <a:r>
              <a:rPr lang="es-ES" sz="3000" dirty="0">
                <a:solidFill>
                  <a:srgbClr val="595959"/>
                </a:solidFill>
                <a:cs typeface="Calibri"/>
              </a:rPr>
              <a:t>(Fig. 7)</a:t>
            </a:r>
            <a:r>
              <a:rPr lang="es-ES" sz="3000" dirty="0">
                <a:solidFill>
                  <a:srgbClr val="595959"/>
                </a:solidFill>
                <a:latin typeface="Calibri"/>
                <a:cs typeface="Calibri"/>
              </a:rPr>
              <a:t>. Además se realizó la conversión de tres tipos de formatos (</a:t>
            </a:r>
            <a:r>
              <a:rPr lang="es-ES" sz="3000" dirty="0" err="1">
                <a:solidFill>
                  <a:srgbClr val="595959"/>
                </a:solidFill>
                <a:latin typeface="Calibri"/>
                <a:cs typeface="Calibri"/>
              </a:rPr>
              <a:t>Xconnects</a:t>
            </a:r>
            <a:r>
              <a:rPr lang="es-ES" sz="3000" dirty="0">
                <a:solidFill>
                  <a:srgbClr val="595959"/>
                </a:solidFill>
                <a:latin typeface="Calibri"/>
                <a:cs typeface="Calibri"/>
              </a:rPr>
              <a:t>, </a:t>
            </a:r>
            <a:r>
              <a:rPr lang="es-ES" sz="3000" dirty="0" err="1">
                <a:solidFill>
                  <a:srgbClr val="595959"/>
                </a:solidFill>
                <a:latin typeface="Calibri"/>
                <a:cs typeface="Calibri"/>
              </a:rPr>
              <a:t>Vfis</a:t>
            </a:r>
            <a:r>
              <a:rPr lang="es-ES" sz="3000" dirty="0">
                <a:solidFill>
                  <a:srgbClr val="595959"/>
                </a:solidFill>
                <a:latin typeface="Calibri"/>
                <a:cs typeface="Calibri"/>
              </a:rPr>
              <a:t>, </a:t>
            </a:r>
            <a:r>
              <a:rPr lang="es-ES" sz="3000" dirty="0" err="1">
                <a:solidFill>
                  <a:srgbClr val="595959"/>
                </a:solidFill>
                <a:latin typeface="Calibri"/>
                <a:cs typeface="Calibri"/>
              </a:rPr>
              <a:t>Prefix-List</a:t>
            </a:r>
            <a:r>
              <a:rPr lang="es-ES" sz="3000" dirty="0">
                <a:solidFill>
                  <a:srgbClr val="595959"/>
                </a:solidFill>
                <a:latin typeface="Calibri"/>
                <a:cs typeface="Calibri"/>
              </a:rPr>
              <a:t>) de comandos Cisco IOS a Cisco IOS-XR </a:t>
            </a:r>
            <a:r>
              <a:rPr lang="es-ES" sz="3000" dirty="0">
                <a:solidFill>
                  <a:srgbClr val="595959"/>
                </a:solidFill>
                <a:cs typeface="Calibri"/>
              </a:rPr>
              <a:t>(Fig. 9) </a:t>
            </a:r>
            <a:r>
              <a:rPr lang="es-ES" sz="3000" dirty="0">
                <a:solidFill>
                  <a:srgbClr val="595959"/>
                </a:solidFill>
                <a:latin typeface="Calibri"/>
                <a:cs typeface="Calibri"/>
              </a:rPr>
              <a:t>.</a:t>
            </a:r>
          </a:p>
        </p:txBody>
      </p:sp>
      <p:pic>
        <p:nvPicPr>
          <p:cNvPr id="2" name="Imagen 1">
            <a:extLst>
              <a:ext uri="{FF2B5EF4-FFF2-40B4-BE49-F238E27FC236}">
                <a16:creationId xmlns:a16="http://schemas.microsoft.com/office/drawing/2014/main" id="{061B410E-6D50-46AF-A926-D701AA063264}"/>
              </a:ext>
            </a:extLst>
          </p:cNvPr>
          <p:cNvPicPr>
            <a:picLocks noChangeAspect="1"/>
          </p:cNvPicPr>
          <p:nvPr/>
        </p:nvPicPr>
        <p:blipFill>
          <a:blip r:embed="rId17"/>
          <a:stretch>
            <a:fillRect/>
          </a:stretch>
        </p:blipFill>
        <p:spPr>
          <a:xfrm>
            <a:off x="8246815" y="32717112"/>
            <a:ext cx="6179429" cy="2691717"/>
          </a:xfrm>
          <a:prstGeom prst="rect">
            <a:avLst/>
          </a:prstGeom>
        </p:spPr>
      </p:pic>
    </p:spTree>
    <p:extLst>
      <p:ext uri="{BB962C8B-B14F-4D97-AF65-F5344CB8AC3E}">
        <p14:creationId xmlns:p14="http://schemas.microsoft.com/office/powerpoint/2010/main" val="23034712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490</Words>
  <Application>Microsoft Office PowerPoint</Application>
  <PresentationFormat>Personalizado</PresentationFormat>
  <Paragraphs>29</Paragraphs>
  <Slides>1</Slides>
  <Notes>1</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6" baseType="lpstr">
      <vt:lpstr>Arial</vt:lpstr>
      <vt:lpstr>Calibri</vt:lpstr>
      <vt:lpstr>Wingdings</vt:lpstr>
      <vt:lpstr>Tema de Office</vt:lpstr>
      <vt:lpstr>Chart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espol</dc:creator>
  <cp:lastModifiedBy>Richard Vivanco</cp:lastModifiedBy>
  <cp:revision>82</cp:revision>
  <dcterms:created xsi:type="dcterms:W3CDTF">2018-07-17T13:46:25Z</dcterms:created>
  <dcterms:modified xsi:type="dcterms:W3CDTF">2019-02-02T21:27:47Z</dcterms:modified>
</cp:coreProperties>
</file>