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9BF0-63F7-436C-86B8-856707529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97627-E8B6-4C2B-8BB8-9F641CDF3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45749-7707-49A7-AC8A-50C77E82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2A97-5A6A-4E6C-BEC9-8003CF9E80D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9A376-B4DF-44EF-BF28-50F07191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CFF31-9F77-4451-815C-2326C930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5C9F-F5BE-4C62-9D03-1B2895F78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0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A7A3-E2E0-4A69-9B4B-2026355E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89854-63C2-456B-A039-F396BBBA2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6B6A3-4F07-4D73-972B-610AB74A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2A97-5A6A-4E6C-BEC9-8003CF9E80D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DC74-A86B-4E0F-9201-CD094709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6F635-18AA-4230-9558-F19807D3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5C9F-F5BE-4C62-9D03-1B2895F78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2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FEFF1-3F50-49BF-9C21-FFAE4022A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0BCD2-8DEA-4F26-903D-BAA676ADA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BC2F2-B8C4-4D4E-9761-EC3B473F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2A97-5A6A-4E6C-BEC9-8003CF9E80D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C4F0E-1C38-4320-998C-643E89D4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D3A5-D545-4BC1-8661-04638444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5C9F-F5BE-4C62-9D03-1B2895F78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4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4F41-AA75-4AD6-A1BD-CAE1D380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5E04-484F-4D68-A617-0D6F6E9DB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B4392-2E0B-40B8-A058-20EACBE3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2A97-5A6A-4E6C-BEC9-8003CF9E80D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4C06B-8390-4895-A795-9549668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D0AE7-7B53-4D21-9E8C-0CB1CF5B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5C9F-F5BE-4C62-9D03-1B2895F78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7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E9A9-4310-412E-AF5B-0DFF507B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D96A9-1AB4-4D97-B348-C6A59BFD6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DDD16-45C9-4968-A7C2-27333C23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2A97-5A6A-4E6C-BEC9-8003CF9E80D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99E7D-5458-4404-9A95-F479BA0A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32917-6422-4A22-887F-4BC15E2E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5C9F-F5BE-4C62-9D03-1B2895F78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3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86BB-F162-4425-8058-02E53721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F3D0-99F2-403B-A6D4-37427CB00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6AFDA-3D80-4C94-A13E-687FB5CAC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031F7-22A8-4348-95C3-168AE12E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2A97-5A6A-4E6C-BEC9-8003CF9E80D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8D8A7-262C-4A89-AEE4-1D26A489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54FB4-0167-46F6-82B1-2FD4668E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5C9F-F5BE-4C62-9D03-1B2895F78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CD82-A453-4CB6-8A3B-59B87EBC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9B66B-36B7-4EF2-A67F-2FC29DCD5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EEBC3-9CEF-4D7C-BBC9-43AED5DC8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FDF52-6323-49B7-A5A5-F1E6DC03C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E6375-AE08-4FA8-9CB0-216320FB7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A69FE-972E-44CE-8B60-5EAA79B0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2A97-5A6A-4E6C-BEC9-8003CF9E80D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63D63-775D-46FE-8A54-E1730E30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F1A26-F1BA-4BCE-B517-2AFD57F3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5C9F-F5BE-4C62-9D03-1B2895F78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0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1632-E28E-484C-92C5-BD36D76E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316C2-0484-48A1-BA34-E4A5EAB6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2A97-5A6A-4E6C-BEC9-8003CF9E80D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B3152-2BF8-43FF-976E-E13FEA25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D6E59-2F65-4EEA-8F9B-20BD0B0B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5C9F-F5BE-4C62-9D03-1B2895F78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0311D-3D6D-487E-84C7-AF415A5D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2A97-5A6A-4E6C-BEC9-8003CF9E80D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1159B-8853-4590-9422-0C731B3F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EA417-C420-4F04-9AB8-34C16EC7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5C9F-F5BE-4C62-9D03-1B2895F78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0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EBB3-D435-4724-9B3F-C1C56D11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4ACDF-AFFF-4B0D-BBDF-DF636DC84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54701-6158-4193-97DD-25256DD1E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AA9CD-5FC5-43D9-99E7-C5A8CECB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2A97-5A6A-4E6C-BEC9-8003CF9E80D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9FFB6-EFA2-4361-9361-B6C0A850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0589E-FBD7-450D-9A2B-EC9053BD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5C9F-F5BE-4C62-9D03-1B2895F78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7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840-DDCC-4D26-AE14-8C60CC18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45EF7-0771-43DA-A8A1-5C6BDAEDD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4C490-7722-4A69-B72F-152EEF39D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9CB3C-33E7-46E4-BC81-DD14283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2A97-5A6A-4E6C-BEC9-8003CF9E80D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ADEF6-15F9-44EA-ADDA-20E0A2C0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EE226-AFE1-4F9E-BB97-BF2507C8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5C9F-F5BE-4C62-9D03-1B2895F78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A326D-0D19-46B9-9F93-F9435644E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EDD84-0E84-4946-87C2-B2CFFD443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AB3E3-0CC2-4171-9E1C-55EB7B2B4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22A97-5A6A-4E6C-BEC9-8003CF9E80D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13E96-F515-43BC-BD9B-E921FD444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44FC4-B09B-4BB4-8797-0756F1130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95C9F-F5BE-4C62-9D03-1B2895F78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32CCD7-C870-4068-9C5A-0644D0E771C1}"/>
              </a:ext>
            </a:extLst>
          </p:cNvPr>
          <p:cNvSpPr/>
          <p:nvPr/>
        </p:nvSpPr>
        <p:spPr>
          <a:xfrm>
            <a:off x="184558" y="536895"/>
            <a:ext cx="1870745" cy="2080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C02063-C6CC-4CB0-84B0-C0B088E75AD9}"/>
              </a:ext>
            </a:extLst>
          </p:cNvPr>
          <p:cNvGrpSpPr/>
          <p:nvPr/>
        </p:nvGrpSpPr>
        <p:grpSpPr>
          <a:xfrm>
            <a:off x="3288484" y="444617"/>
            <a:ext cx="1325461" cy="1317071"/>
            <a:chOff x="3288484" y="444617"/>
            <a:chExt cx="1325461" cy="13170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D2D35C-B87F-4E86-811E-14503798252B}"/>
                </a:ext>
              </a:extLst>
            </p:cNvPr>
            <p:cNvGrpSpPr/>
            <p:nvPr/>
          </p:nvGrpSpPr>
          <p:grpSpPr>
            <a:xfrm>
              <a:off x="3288484" y="444617"/>
              <a:ext cx="1325461" cy="1317071"/>
              <a:chOff x="3288484" y="444617"/>
              <a:chExt cx="1325461" cy="1317071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40C4E84-E50F-41E4-8346-6603B856A06B}"/>
                  </a:ext>
                </a:extLst>
              </p:cNvPr>
              <p:cNvSpPr/>
              <p:nvPr/>
            </p:nvSpPr>
            <p:spPr>
              <a:xfrm>
                <a:off x="3288484" y="444617"/>
                <a:ext cx="1325461" cy="13170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9C046BF-DD6B-4FB3-818A-2ABEB4D9E381}"/>
                  </a:ext>
                </a:extLst>
              </p:cNvPr>
              <p:cNvCxnSpPr>
                <a:stCxn id="5" idx="1"/>
              </p:cNvCxnSpPr>
              <p:nvPr/>
            </p:nvCxnSpPr>
            <p:spPr>
              <a:xfrm>
                <a:off x="3482593" y="637498"/>
                <a:ext cx="1013906" cy="822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109D282-E117-44BB-9EDC-06D44601AA42}"/>
                  </a:ext>
                </a:extLst>
              </p:cNvPr>
              <p:cNvCxnSpPr>
                <a:stCxn id="5" idx="7"/>
                <a:endCxn id="5" idx="3"/>
              </p:cNvCxnSpPr>
              <p:nvPr/>
            </p:nvCxnSpPr>
            <p:spPr>
              <a:xfrm flipH="1">
                <a:off x="3482593" y="637498"/>
                <a:ext cx="937243" cy="9313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7666CB-9931-49F9-AE00-0DA04EBAAB25}"/>
                </a:ext>
              </a:extLst>
            </p:cNvPr>
            <p:cNvSpPr txBox="1"/>
            <p:nvPr/>
          </p:nvSpPr>
          <p:spPr>
            <a:xfrm>
              <a:off x="3482593" y="855677"/>
              <a:ext cx="250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BD3D8F-F717-44BE-8E13-56EF7D158338}"/>
                </a:ext>
              </a:extLst>
            </p:cNvPr>
            <p:cNvSpPr txBox="1"/>
            <p:nvPr/>
          </p:nvSpPr>
          <p:spPr>
            <a:xfrm>
              <a:off x="4212435" y="863925"/>
              <a:ext cx="250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B44306-B981-4E41-B3AA-E6C58A7A6570}"/>
                </a:ext>
              </a:extLst>
            </p:cNvPr>
            <p:cNvSpPr txBox="1"/>
            <p:nvPr/>
          </p:nvSpPr>
          <p:spPr>
            <a:xfrm>
              <a:off x="3791824" y="549273"/>
              <a:ext cx="250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4DF85B-22D0-4390-B376-9E04EDB64F74}"/>
                </a:ext>
              </a:extLst>
            </p:cNvPr>
            <p:cNvSpPr txBox="1"/>
            <p:nvPr/>
          </p:nvSpPr>
          <p:spPr>
            <a:xfrm>
              <a:off x="3857774" y="1186966"/>
              <a:ext cx="250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6A8BCFE-7ADC-4A96-92E9-51796FD51250}"/>
              </a:ext>
            </a:extLst>
          </p:cNvPr>
          <p:cNvGrpSpPr/>
          <p:nvPr/>
        </p:nvGrpSpPr>
        <p:grpSpPr>
          <a:xfrm>
            <a:off x="6862194" y="1539520"/>
            <a:ext cx="1325461" cy="1317071"/>
            <a:chOff x="6112778" y="1371632"/>
            <a:chExt cx="1325461" cy="131707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B3F9382-3F0C-47E0-8972-DC3152284C96}"/>
                </a:ext>
              </a:extLst>
            </p:cNvPr>
            <p:cNvGrpSpPr/>
            <p:nvPr/>
          </p:nvGrpSpPr>
          <p:grpSpPr>
            <a:xfrm>
              <a:off x="6112778" y="1371632"/>
              <a:ext cx="1325461" cy="1317071"/>
              <a:chOff x="3288484" y="444617"/>
              <a:chExt cx="1325461" cy="131707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8F23961-77E3-491C-81EE-DB8F2A875F4A}"/>
                  </a:ext>
                </a:extLst>
              </p:cNvPr>
              <p:cNvGrpSpPr/>
              <p:nvPr/>
            </p:nvGrpSpPr>
            <p:grpSpPr>
              <a:xfrm>
                <a:off x="3288484" y="444617"/>
                <a:ext cx="1325461" cy="1317071"/>
                <a:chOff x="3288484" y="444617"/>
                <a:chExt cx="1325461" cy="1317071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9C69797-46D7-4104-AC20-AFC1179EECE6}"/>
                    </a:ext>
                  </a:extLst>
                </p:cNvPr>
                <p:cNvSpPr/>
                <p:nvPr/>
              </p:nvSpPr>
              <p:spPr>
                <a:xfrm>
                  <a:off x="3288484" y="444617"/>
                  <a:ext cx="1325461" cy="131707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D2950404-2B0B-4545-A7EA-FE1E908E8763}"/>
                    </a:ext>
                  </a:extLst>
                </p:cNvPr>
                <p:cNvCxnSpPr>
                  <a:stCxn id="34" idx="1"/>
                </p:cNvCxnSpPr>
                <p:nvPr/>
              </p:nvCxnSpPr>
              <p:spPr>
                <a:xfrm>
                  <a:off x="3482593" y="637498"/>
                  <a:ext cx="1013906" cy="8221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82E7278-E911-43B4-B23E-05F3013372E4}"/>
                    </a:ext>
                  </a:extLst>
                </p:cNvPr>
                <p:cNvCxnSpPr>
                  <a:stCxn id="34" idx="7"/>
                  <a:endCxn id="34" idx="3"/>
                </p:cNvCxnSpPr>
                <p:nvPr/>
              </p:nvCxnSpPr>
              <p:spPr>
                <a:xfrm flipH="1">
                  <a:off x="3482593" y="637498"/>
                  <a:ext cx="937243" cy="93130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E187A2-2F04-41C1-9ADB-4668E0604589}"/>
                  </a:ext>
                </a:extLst>
              </p:cNvPr>
              <p:cNvSpPr txBox="1"/>
              <p:nvPr/>
            </p:nvSpPr>
            <p:spPr>
              <a:xfrm>
                <a:off x="3482593" y="855677"/>
                <a:ext cx="250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77077E-59BC-4F81-B9DC-F3D6F0D007E2}"/>
                  </a:ext>
                </a:extLst>
              </p:cNvPr>
              <p:cNvSpPr txBox="1"/>
              <p:nvPr/>
            </p:nvSpPr>
            <p:spPr>
              <a:xfrm>
                <a:off x="4212435" y="863925"/>
                <a:ext cx="250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5B114AD-B39E-4E63-A121-A05DD30BBDC6}"/>
                  </a:ext>
                </a:extLst>
              </p:cNvPr>
              <p:cNvSpPr txBox="1"/>
              <p:nvPr/>
            </p:nvSpPr>
            <p:spPr>
              <a:xfrm>
                <a:off x="3857774" y="1186966"/>
                <a:ext cx="250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80C8F6E-3671-42A6-858B-20F79901B1D4}"/>
                </a:ext>
              </a:extLst>
            </p:cNvPr>
            <p:cNvSpPr txBox="1"/>
            <p:nvPr/>
          </p:nvSpPr>
          <p:spPr>
            <a:xfrm>
              <a:off x="6648512" y="1442645"/>
              <a:ext cx="277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B0101EC-5783-41B9-A105-EB67C182D789}"/>
              </a:ext>
            </a:extLst>
          </p:cNvPr>
          <p:cNvCxnSpPr/>
          <p:nvPr/>
        </p:nvCxnSpPr>
        <p:spPr>
          <a:xfrm>
            <a:off x="2055303" y="1017037"/>
            <a:ext cx="1233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EFFC662-64BF-45CD-BD5E-A276EEE133E3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951215" y="1761688"/>
            <a:ext cx="0" cy="18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9FB6A13-F3CD-46CC-BDCF-973A2B1EBF99}"/>
              </a:ext>
            </a:extLst>
          </p:cNvPr>
          <p:cNvSpPr txBox="1"/>
          <p:nvPr/>
        </p:nvSpPr>
        <p:spPr>
          <a:xfrm>
            <a:off x="2994869" y="1927006"/>
            <a:ext cx="198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N5183b </a:t>
            </a:r>
          </a:p>
          <a:p>
            <a:r>
              <a:rPr lang="en-US" sz="1600" dirty="0">
                <a:latin typeface="Symbol" panose="05050102010706020507" pitchFamily="18" charset="2"/>
              </a:rPr>
              <a:t>w</a:t>
            </a:r>
            <a:r>
              <a:rPr lang="en-US" sz="1600" baseline="-25000" dirty="0"/>
              <a:t>d</a:t>
            </a:r>
            <a:r>
              <a:rPr lang="en-US" sz="1600" dirty="0"/>
              <a:t>(t)- 84MHz, 15dBm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FE3E021-5625-4320-8892-33393C42363F}"/>
              </a:ext>
            </a:extLst>
          </p:cNvPr>
          <p:cNvCxnSpPr>
            <a:cxnSpLocks/>
            <a:stCxn id="5" idx="6"/>
            <a:endCxn id="53" idx="1"/>
          </p:cNvCxnSpPr>
          <p:nvPr/>
        </p:nvCxnSpPr>
        <p:spPr>
          <a:xfrm flipV="1">
            <a:off x="4613945" y="1103152"/>
            <a:ext cx="12259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DF40F64-1792-455E-B85F-244796EB9655}"/>
              </a:ext>
            </a:extLst>
          </p:cNvPr>
          <p:cNvSpPr/>
          <p:nvPr/>
        </p:nvSpPr>
        <p:spPr>
          <a:xfrm>
            <a:off x="5839932" y="811618"/>
            <a:ext cx="834942" cy="583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A7E838-56F4-4DF7-BC36-7F0B5F997705}"/>
              </a:ext>
            </a:extLst>
          </p:cNvPr>
          <p:cNvSpPr txBox="1"/>
          <p:nvPr/>
        </p:nvSpPr>
        <p:spPr>
          <a:xfrm>
            <a:off x="5923393" y="908651"/>
            <a:ext cx="88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cCPT</a:t>
            </a: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25F118-9377-45DA-811A-6F8DCA1DAEC6}"/>
              </a:ext>
            </a:extLst>
          </p:cNvPr>
          <p:cNvCxnSpPr>
            <a:cxnSpLocks/>
          </p:cNvCxnSpPr>
          <p:nvPr/>
        </p:nvCxnSpPr>
        <p:spPr>
          <a:xfrm flipV="1">
            <a:off x="6675313" y="1103271"/>
            <a:ext cx="8616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CC3F91B-2E64-4273-BD82-CE37B2C3BB96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523761" y="1080098"/>
            <a:ext cx="1164" cy="45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24C725-5CEE-4EDE-A777-EC4FF3F0D3D0}"/>
              </a:ext>
            </a:extLst>
          </p:cNvPr>
          <p:cNvCxnSpPr>
            <a:stCxn id="34" idx="4"/>
          </p:cNvCxnSpPr>
          <p:nvPr/>
        </p:nvCxnSpPr>
        <p:spPr>
          <a:xfrm flipH="1">
            <a:off x="7523761" y="2856591"/>
            <a:ext cx="1164" cy="51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3335B2A-5F5C-4D8B-B563-FBF6CB66CE42}"/>
              </a:ext>
            </a:extLst>
          </p:cNvPr>
          <p:cNvSpPr txBox="1"/>
          <p:nvPr/>
        </p:nvSpPr>
        <p:spPr>
          <a:xfrm>
            <a:off x="6359466" y="3331367"/>
            <a:ext cx="2941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     E8257c</a:t>
            </a:r>
          </a:p>
          <a:p>
            <a:r>
              <a:rPr lang="en-US" sz="2000" dirty="0">
                <a:latin typeface="Symbol" panose="05050102010706020507" pitchFamily="18" charset="2"/>
              </a:rPr>
              <a:t>w</a:t>
            </a:r>
            <a:r>
              <a:rPr lang="en-US" sz="2000" baseline="-25000" dirty="0"/>
              <a:t>d</a:t>
            </a:r>
            <a:r>
              <a:rPr lang="en-US" sz="2000" dirty="0"/>
              <a:t>(t) + </a:t>
            </a:r>
            <a:r>
              <a:rPr lang="en-US" sz="2000" dirty="0" err="1">
                <a:latin typeface="Symbol" panose="05050102010706020507" pitchFamily="18" charset="2"/>
              </a:rPr>
              <a:t>w</a:t>
            </a:r>
            <a:r>
              <a:rPr lang="en-US" sz="2000" baseline="-25000" dirty="0" err="1"/>
              <a:t>IF</a:t>
            </a:r>
            <a:r>
              <a:rPr lang="en-US" sz="2000" dirty="0"/>
              <a:t>, 15dBm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A6D9EA9-0852-4818-8A1A-D02E2F383560}"/>
              </a:ext>
            </a:extLst>
          </p:cNvPr>
          <p:cNvSpPr txBox="1"/>
          <p:nvPr/>
        </p:nvSpPr>
        <p:spPr>
          <a:xfrm>
            <a:off x="2197916" y="696286"/>
            <a:ext cx="87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84MHz</a:t>
            </a:r>
          </a:p>
          <a:p>
            <a:r>
              <a:rPr lang="en-US" dirty="0"/>
              <a:t>P</a:t>
            </a:r>
            <a:r>
              <a:rPr lang="en-US" baseline="-25000" dirty="0"/>
              <a:t>in</a:t>
            </a:r>
            <a:r>
              <a:rPr lang="en-US" dirty="0"/>
              <a:t>(t)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0E593A-47C9-492A-917D-A8E3DE547566}"/>
              </a:ext>
            </a:extLst>
          </p:cNvPr>
          <p:cNvSpPr txBox="1"/>
          <p:nvPr/>
        </p:nvSpPr>
        <p:spPr>
          <a:xfrm>
            <a:off x="4781725" y="788565"/>
            <a:ext cx="911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Symbol" panose="05050102010706020507" pitchFamily="18" charset="2"/>
              </a:rPr>
              <a:t>w</a:t>
            </a:r>
            <a:r>
              <a:rPr lang="en-US" sz="1800" baseline="-25000" dirty="0"/>
              <a:t>d</a:t>
            </a:r>
            <a:r>
              <a:rPr lang="en-US" sz="1800" dirty="0"/>
              <a:t>(t)</a:t>
            </a:r>
          </a:p>
          <a:p>
            <a:r>
              <a:rPr lang="en-US" dirty="0"/>
              <a:t>P</a:t>
            </a:r>
            <a:r>
              <a:rPr lang="en-US" baseline="-25000" dirty="0"/>
              <a:t>in</a:t>
            </a:r>
            <a:r>
              <a:rPr lang="en-US" dirty="0"/>
              <a:t>(t)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51281D-D5AF-4DF0-A803-F946ACDC2B99}"/>
              </a:ext>
            </a:extLst>
          </p:cNvPr>
          <p:cNvSpPr txBox="1"/>
          <p:nvPr/>
        </p:nvSpPr>
        <p:spPr>
          <a:xfrm>
            <a:off x="310393" y="1147626"/>
            <a:ext cx="1148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AWG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75988C-0729-4270-A878-201E1AF82993}"/>
              </a:ext>
            </a:extLst>
          </p:cNvPr>
          <p:cNvSpPr txBox="1"/>
          <p:nvPr/>
        </p:nvSpPr>
        <p:spPr>
          <a:xfrm>
            <a:off x="1356223" y="788565"/>
            <a:ext cx="64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 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F8CAF02-858A-4B53-85C4-1FC5AA8741DE}"/>
              </a:ext>
            </a:extLst>
          </p:cNvPr>
          <p:cNvSpPr txBox="1"/>
          <p:nvPr/>
        </p:nvSpPr>
        <p:spPr>
          <a:xfrm>
            <a:off x="1356223" y="2197916"/>
            <a:ext cx="64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0EC894-D2C2-4791-A80A-FA82B7B23043}"/>
              </a:ext>
            </a:extLst>
          </p:cNvPr>
          <p:cNvSpPr txBox="1"/>
          <p:nvPr/>
        </p:nvSpPr>
        <p:spPr>
          <a:xfrm>
            <a:off x="310392" y="2197916"/>
            <a:ext cx="80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MKR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D3C1ED-2364-4898-B968-988E04B1F89C}"/>
              </a:ext>
            </a:extLst>
          </p:cNvPr>
          <p:cNvSpPr txBox="1"/>
          <p:nvPr/>
        </p:nvSpPr>
        <p:spPr>
          <a:xfrm>
            <a:off x="3288484" y="83890"/>
            <a:ext cx="1493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Marki</a:t>
            </a:r>
            <a:r>
              <a:rPr lang="en-US" sz="1400" dirty="0"/>
              <a:t> 4509IQ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690F9E8-7C5B-470E-AB15-C3D13C73BD9C}"/>
              </a:ext>
            </a:extLst>
          </p:cNvPr>
          <p:cNvSpPr txBox="1"/>
          <p:nvPr/>
        </p:nvSpPr>
        <p:spPr>
          <a:xfrm>
            <a:off x="6205057" y="1963024"/>
            <a:ext cx="79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Marki</a:t>
            </a:r>
            <a:endParaRPr lang="en-US" sz="1200" dirty="0"/>
          </a:p>
          <a:p>
            <a:r>
              <a:rPr lang="en-US" sz="1200" dirty="0"/>
              <a:t>10312H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3C9EAA7-667A-4779-A34D-CE7617236B28}"/>
              </a:ext>
            </a:extLst>
          </p:cNvPr>
          <p:cNvGrpSpPr/>
          <p:nvPr/>
        </p:nvGrpSpPr>
        <p:grpSpPr>
          <a:xfrm>
            <a:off x="9336945" y="1208231"/>
            <a:ext cx="1325461" cy="1462007"/>
            <a:chOff x="9311780" y="1233257"/>
            <a:chExt cx="1325461" cy="1462007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EB81B78-06CE-4DEF-87C2-7846ABD767CB}"/>
                </a:ext>
              </a:extLst>
            </p:cNvPr>
            <p:cNvSpPr/>
            <p:nvPr/>
          </p:nvSpPr>
          <p:spPr>
            <a:xfrm>
              <a:off x="9521505" y="1761688"/>
              <a:ext cx="1090568" cy="933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FF67A34-F056-4543-AA88-20E6166506F9}"/>
                </a:ext>
              </a:extLst>
            </p:cNvPr>
            <p:cNvCxnSpPr/>
            <p:nvPr/>
          </p:nvCxnSpPr>
          <p:spPr>
            <a:xfrm>
              <a:off x="9630561" y="1946246"/>
              <a:ext cx="5061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CD08A4-CF99-4764-A090-55F431CFEA05}"/>
                </a:ext>
              </a:extLst>
            </p:cNvPr>
            <p:cNvCxnSpPr/>
            <p:nvPr/>
          </p:nvCxnSpPr>
          <p:spPr>
            <a:xfrm>
              <a:off x="10136697" y="1946246"/>
              <a:ext cx="156595" cy="472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9424B47-FA43-4255-B375-B55DFA1DD3E7}"/>
                </a:ext>
              </a:extLst>
            </p:cNvPr>
            <p:cNvCxnSpPr/>
            <p:nvPr/>
          </p:nvCxnSpPr>
          <p:spPr>
            <a:xfrm>
              <a:off x="10293292" y="2418264"/>
              <a:ext cx="236053" cy="6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95B30FE-BFD3-40A9-A201-653A8A5DD43D}"/>
                </a:ext>
              </a:extLst>
            </p:cNvPr>
            <p:cNvSpPr txBox="1"/>
            <p:nvPr/>
          </p:nvSpPr>
          <p:spPr>
            <a:xfrm>
              <a:off x="9311780" y="1233257"/>
              <a:ext cx="1325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Mini circuits </a:t>
              </a:r>
            </a:p>
            <a:p>
              <a:r>
                <a:rPr lang="en-US" sz="1400" dirty="0"/>
                <a:t>BLP 30+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BE1182B-A635-46DC-879B-14323A976E22}"/>
                </a:ext>
              </a:extLst>
            </p:cNvPr>
            <p:cNvSpPr txBox="1"/>
            <p:nvPr/>
          </p:nvSpPr>
          <p:spPr>
            <a:xfrm>
              <a:off x="9847510" y="2319912"/>
              <a:ext cx="623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32MHz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D1CF0E1-72FF-4E29-B796-A9C88BCC43FA}"/>
                </a:ext>
              </a:extLst>
            </p:cNvPr>
            <p:cNvCxnSpPr>
              <a:endCxn id="92" idx="0"/>
            </p:cNvCxnSpPr>
            <p:nvPr/>
          </p:nvCxnSpPr>
          <p:spPr>
            <a:xfrm>
              <a:off x="10142290" y="1946246"/>
              <a:ext cx="16776" cy="373666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EC716EB-5393-4A92-A744-901D081786CF}"/>
              </a:ext>
            </a:extLst>
          </p:cNvPr>
          <p:cNvCxnSpPr>
            <a:stCxn id="34" idx="6"/>
            <a:endCxn id="84" idx="1"/>
          </p:cNvCxnSpPr>
          <p:nvPr/>
        </p:nvCxnSpPr>
        <p:spPr>
          <a:xfrm>
            <a:off x="8187655" y="2198056"/>
            <a:ext cx="1359015" cy="5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1D143CC-94EF-4DC1-AAAA-611762893125}"/>
              </a:ext>
            </a:extLst>
          </p:cNvPr>
          <p:cNvGrpSpPr/>
          <p:nvPr/>
        </p:nvGrpSpPr>
        <p:grpSpPr>
          <a:xfrm>
            <a:off x="9541953" y="4858109"/>
            <a:ext cx="1213941" cy="933576"/>
            <a:chOff x="9546670" y="3894635"/>
            <a:chExt cx="1213941" cy="93357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6A6613E-CBEA-4214-8A01-61E24819D9BB}"/>
                </a:ext>
              </a:extLst>
            </p:cNvPr>
            <p:cNvSpPr/>
            <p:nvPr/>
          </p:nvSpPr>
          <p:spPr>
            <a:xfrm>
              <a:off x="9546670" y="3894635"/>
              <a:ext cx="1090568" cy="933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3825CAB-7574-47E8-91B9-4226F9FD3F84}"/>
                </a:ext>
              </a:extLst>
            </p:cNvPr>
            <p:cNvCxnSpPr/>
            <p:nvPr/>
          </p:nvCxnSpPr>
          <p:spPr>
            <a:xfrm>
              <a:off x="9855422" y="4096827"/>
              <a:ext cx="5061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FE8649B-BFED-4291-897E-56DF317F677D}"/>
                </a:ext>
              </a:extLst>
            </p:cNvPr>
            <p:cNvCxnSpPr/>
            <p:nvPr/>
          </p:nvCxnSpPr>
          <p:spPr>
            <a:xfrm>
              <a:off x="10361558" y="4096827"/>
              <a:ext cx="156595" cy="472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F29A2A8-7F99-414E-A12E-88F2C042B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367151" y="4096827"/>
              <a:ext cx="16776" cy="373666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CAA52B0-95E9-4FF9-AC46-A9626D820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6337" y="4096827"/>
              <a:ext cx="119087" cy="472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4C33FAF-AC33-456F-8740-CD5DBFECA3E2}"/>
                </a:ext>
              </a:extLst>
            </p:cNvPr>
            <p:cNvCxnSpPr>
              <a:cxnSpLocks/>
            </p:cNvCxnSpPr>
            <p:nvPr/>
          </p:nvCxnSpPr>
          <p:spPr>
            <a:xfrm>
              <a:off x="9821047" y="4107270"/>
              <a:ext cx="0" cy="404426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F53E9D3-22E3-467A-BA7C-894F42223CB3}"/>
                </a:ext>
              </a:extLst>
            </p:cNvPr>
            <p:cNvSpPr txBox="1"/>
            <p:nvPr/>
          </p:nvSpPr>
          <p:spPr>
            <a:xfrm>
              <a:off x="9670044" y="4487271"/>
              <a:ext cx="109056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19.6MHz       23.4MHz</a:t>
              </a: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69700266-3E4D-4DCE-BA0B-B8F478C12B27}"/>
              </a:ext>
            </a:extLst>
          </p:cNvPr>
          <p:cNvSpPr txBox="1"/>
          <p:nvPr/>
        </p:nvSpPr>
        <p:spPr>
          <a:xfrm>
            <a:off x="10761487" y="5488603"/>
            <a:ext cx="132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Mini circuits </a:t>
            </a:r>
          </a:p>
          <a:p>
            <a:r>
              <a:rPr lang="en-US" sz="1400" dirty="0"/>
              <a:t>SBP 21.4+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7D7A069-D987-4215-92E0-856D9201B36A}"/>
              </a:ext>
            </a:extLst>
          </p:cNvPr>
          <p:cNvCxnSpPr>
            <a:cxnSpLocks/>
            <a:stCxn id="84" idx="2"/>
            <a:endCxn id="144" idx="0"/>
          </p:cNvCxnSpPr>
          <p:nvPr/>
        </p:nvCxnSpPr>
        <p:spPr>
          <a:xfrm flipH="1">
            <a:off x="10087237" y="2670238"/>
            <a:ext cx="4717" cy="2187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FE9B7F2-DEBA-46CC-B656-2AF9B15432C8}"/>
              </a:ext>
            </a:extLst>
          </p:cNvPr>
          <p:cNvCxnSpPr>
            <a:cxnSpLocks/>
            <a:stCxn id="144" idx="1"/>
            <a:endCxn id="156" idx="2"/>
          </p:cNvCxnSpPr>
          <p:nvPr/>
        </p:nvCxnSpPr>
        <p:spPr>
          <a:xfrm flipH="1">
            <a:off x="6517528" y="5324897"/>
            <a:ext cx="3024425" cy="32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3B56180-92F0-4BDD-8FC6-709C5AD07B9C}"/>
              </a:ext>
            </a:extLst>
          </p:cNvPr>
          <p:cNvGrpSpPr/>
          <p:nvPr/>
        </p:nvGrpSpPr>
        <p:grpSpPr>
          <a:xfrm>
            <a:off x="5477534" y="4765212"/>
            <a:ext cx="1123130" cy="1185171"/>
            <a:chOff x="6806625" y="5246272"/>
            <a:chExt cx="1123130" cy="1185171"/>
          </a:xfrm>
        </p:grpSpPr>
        <p:sp>
          <p:nvSpPr>
            <p:cNvPr id="156" name="Flowchart: Extract 155">
              <a:extLst>
                <a:ext uri="{FF2B5EF4-FFF2-40B4-BE49-F238E27FC236}">
                  <a16:creationId xmlns:a16="http://schemas.microsoft.com/office/drawing/2014/main" id="{C0F867AA-E991-49E1-BDF8-1E3170EF1906}"/>
                </a:ext>
              </a:extLst>
            </p:cNvPr>
            <p:cNvSpPr/>
            <p:nvPr/>
          </p:nvSpPr>
          <p:spPr>
            <a:xfrm rot="16200000">
              <a:off x="6734036" y="5318861"/>
              <a:ext cx="1185171" cy="1039994"/>
            </a:xfrm>
            <a:prstGeom prst="flowChartExtra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9AE0310-F154-485A-9756-BDE2DB004328}"/>
                </a:ext>
              </a:extLst>
            </p:cNvPr>
            <p:cNvSpPr txBox="1"/>
            <p:nvPr/>
          </p:nvSpPr>
          <p:spPr>
            <a:xfrm>
              <a:off x="7117766" y="5550317"/>
              <a:ext cx="811989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Mini circuits</a:t>
              </a:r>
            </a:p>
            <a:p>
              <a:r>
                <a:rPr lang="en-US" sz="1050" dirty="0"/>
                <a:t>ZFL 500LN+</a:t>
              </a:r>
            </a:p>
          </p:txBody>
        </p:sp>
      </p:grp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CEDBC79-3483-4CAC-B517-FF066BB45F9E}"/>
              </a:ext>
            </a:extLst>
          </p:cNvPr>
          <p:cNvSpPr/>
          <p:nvPr/>
        </p:nvSpPr>
        <p:spPr>
          <a:xfrm>
            <a:off x="712831" y="5049036"/>
            <a:ext cx="1864720" cy="137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17D2F35-E2B8-4B19-A6AD-B7A82084BAF8}"/>
              </a:ext>
            </a:extLst>
          </p:cNvPr>
          <p:cNvSpPr txBox="1"/>
          <p:nvPr/>
        </p:nvSpPr>
        <p:spPr>
          <a:xfrm>
            <a:off x="931178" y="5337724"/>
            <a:ext cx="1444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Alazar ATS 9462</a:t>
            </a:r>
          </a:p>
          <a:p>
            <a:r>
              <a:rPr lang="en-US" dirty="0"/>
              <a:t>Digitizer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A5D43CF-F1B6-4AC3-A1A4-609310A317FE}"/>
              </a:ext>
            </a:extLst>
          </p:cNvPr>
          <p:cNvSpPr txBox="1"/>
          <p:nvPr/>
        </p:nvSpPr>
        <p:spPr>
          <a:xfrm>
            <a:off x="758623" y="5033394"/>
            <a:ext cx="8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DEC3682-28D8-4D8F-9093-612A5E83DCEC}"/>
              </a:ext>
            </a:extLst>
          </p:cNvPr>
          <p:cNvSpPr txBox="1"/>
          <p:nvPr/>
        </p:nvSpPr>
        <p:spPr>
          <a:xfrm>
            <a:off x="2040463" y="5226993"/>
            <a:ext cx="68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CH A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9576E0-E5A5-493E-83F3-8C33114D7437}"/>
              </a:ext>
            </a:extLst>
          </p:cNvPr>
          <p:cNvSpPr txBox="1"/>
          <p:nvPr/>
        </p:nvSpPr>
        <p:spPr>
          <a:xfrm>
            <a:off x="2051108" y="5999444"/>
            <a:ext cx="68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CH B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4E3B4141-F610-4DB8-9E3D-4A5CADA6FB16}"/>
              </a:ext>
            </a:extLst>
          </p:cNvPr>
          <p:cNvCxnSpPr>
            <a:cxnSpLocks/>
            <a:endCxn id="156" idx="0"/>
          </p:cNvCxnSpPr>
          <p:nvPr/>
        </p:nvCxnSpPr>
        <p:spPr>
          <a:xfrm flipV="1">
            <a:off x="2577551" y="5357798"/>
            <a:ext cx="2899983" cy="38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1DD89A6-DED6-4218-A585-6DB6D831A746}"/>
              </a:ext>
            </a:extLst>
          </p:cNvPr>
          <p:cNvCxnSpPr>
            <a:cxnSpLocks/>
          </p:cNvCxnSpPr>
          <p:nvPr/>
        </p:nvCxnSpPr>
        <p:spPr>
          <a:xfrm>
            <a:off x="604007" y="2617365"/>
            <a:ext cx="0" cy="2139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93F4F8D-536A-4844-8E1A-173C583A5E4D}"/>
              </a:ext>
            </a:extLst>
          </p:cNvPr>
          <p:cNvCxnSpPr/>
          <p:nvPr/>
        </p:nvCxnSpPr>
        <p:spPr>
          <a:xfrm>
            <a:off x="604007" y="4756558"/>
            <a:ext cx="327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95F3D95-0667-4C83-967C-31A9896DA60F}"/>
              </a:ext>
            </a:extLst>
          </p:cNvPr>
          <p:cNvCxnSpPr/>
          <p:nvPr/>
        </p:nvCxnSpPr>
        <p:spPr>
          <a:xfrm>
            <a:off x="931178" y="4756558"/>
            <a:ext cx="0" cy="302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6BC060E-29D6-4DA2-8414-AB1307F8D6EE}"/>
              </a:ext>
            </a:extLst>
          </p:cNvPr>
          <p:cNvSpPr txBox="1"/>
          <p:nvPr/>
        </p:nvSpPr>
        <p:spPr>
          <a:xfrm>
            <a:off x="8335171" y="1862759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Symbol" panose="05050102010706020507" pitchFamily="18" charset="2"/>
              </a:rPr>
              <a:t>w</a:t>
            </a:r>
            <a:r>
              <a:rPr lang="en-US" sz="1800" baseline="-25000" dirty="0" err="1"/>
              <a:t>IF</a:t>
            </a:r>
            <a:r>
              <a:rPr lang="en-US" dirty="0"/>
              <a:t>(t)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972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81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bhargava.thyagarajan bhargava.thyagarajan</dc:creator>
  <cp:lastModifiedBy>bhargava.thyagarajan bhargava.thyagarajan</cp:lastModifiedBy>
  <cp:revision>10</cp:revision>
  <dcterms:created xsi:type="dcterms:W3CDTF">2022-01-18T17:33:31Z</dcterms:created>
  <dcterms:modified xsi:type="dcterms:W3CDTF">2022-01-18T19:26:45Z</dcterms:modified>
</cp:coreProperties>
</file>