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B84C-D749-4B2A-84C2-38A275333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2BCA-92A0-4F46-B09C-2CD604A4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6116-C1B7-44D8-B5D4-43C9FE48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B317-1B85-43EC-B0FC-15F2307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0725-F0C0-4C6F-A729-4EDE4B2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A8D6-970E-4F69-B96A-6AEF9435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185FC-C970-47F9-94A9-0A5C10AD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57DC-E761-4E42-8354-B6E54658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B975-E379-4B80-B365-6958EF98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0AB5-8CD6-47EA-8D50-7CDF6F7C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A469F-3589-4B9A-84E5-978CA124F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4A1A-29AA-4CC1-B3AD-BD52C586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5770-4403-47BC-997B-DA8BA24B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AEFD-4805-4B66-8EC8-C89CA10E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FB05-8831-4E3B-A8D3-3F104218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D59E-09AF-44F8-ACEB-0BBCBE85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7F76-8D7C-4A6C-A562-D74A9735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4D50-EBEB-46FF-A2F8-7BBA90BA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CFD9-7CEF-4457-B00F-70AE667C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3767-86CA-4982-A022-0F5F16E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B998-7CB9-4345-8BC5-0D0C586D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5F54-09E7-4B75-AD0E-8D80B77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9819-2980-4053-8D3B-A77B662C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F1D6-F6EA-4A1B-9B0B-2E0EC50F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E7DA-8952-432B-8378-E704396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E70A-EBF2-4B83-8341-75EAAF8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07DD-25E9-4FBD-8FD3-BC9784B7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F6593-7ED3-45E0-985E-56C65B4D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06D33-5BE6-4D77-A0A7-CC55874C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71DFE-3A75-43E6-B652-59CD88FA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2A20-4A49-4149-AC1D-95125EC5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4754-5A17-48C8-9024-5C2F2884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D12F-E457-4516-B568-13FD7C8E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CA655-104B-4207-A1AB-0D29CEDFC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72DCC-494E-411A-87BB-CE1D64784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7F073-6EFC-4FAC-9C18-22F6F58D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D497-C3F2-4CAA-862C-86713631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CF4AE-C46C-4F2D-9A43-4E545665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24D17-A96A-488F-84E2-24672F52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FA0-EEF7-4312-B79F-80DFBC0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9D776-EF0B-413F-BD89-601AE4B6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B6253-4C21-46DD-990A-52D8D790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FE82-3A68-4826-B0EA-AAAC355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693A0-8572-4CB2-B2CF-AF91FF7B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7D19A-8B36-45AF-86AC-F13FC1B7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5C22A-6769-4C94-ABA8-A1E9EE80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8CC1-6E63-408A-A728-963CDD73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581A-B945-4FFB-BFDD-799082D1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ECB4E-66F6-4591-AF06-ED678770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B447-76F2-4438-A313-8BDD2AE2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1A89-AA6D-4B9E-A03C-82AC8C6A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83795-C2A5-4704-BCC7-43A7F223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C9B0-DADA-4F83-94EF-CF742722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AEEB6-C4AF-4AD8-8117-723A7ED5B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4773C-B6F3-4400-8A11-D6CAE4814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3A08-EFC7-45EF-A9A4-21CC8A1E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7DC5-9197-4881-BF56-3C6B8D86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FEB1E-5F1F-4F17-B96B-902034DE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E7825-AA52-41AE-8CF1-4D203108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91110-35E0-498C-AF20-9DEEDB98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ACDE-66E0-4FE0-86CE-893A9BA2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9946-AF3B-441D-9FA0-3111C8C46E3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1845-5CF5-4E7A-8005-6A246C98F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F308-A2DC-4CD0-AD78-06A5D3C14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1D60-476C-4D86-9922-F915B849B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38F02-E0CD-4F76-94A8-D95686FBD2FA}"/>
              </a:ext>
            </a:extLst>
          </p:cNvPr>
          <p:cNvSpPr txBox="1"/>
          <p:nvPr/>
        </p:nvSpPr>
        <p:spPr>
          <a:xfrm>
            <a:off x="3352800" y="28575"/>
            <a:ext cx="890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Jules’ </a:t>
            </a:r>
            <a:r>
              <a:rPr lang="en-US" sz="4800" b="1" dirty="0" err="1"/>
              <a:t>cCPT</a:t>
            </a:r>
            <a:r>
              <a:rPr lang="en-US" sz="4800" b="1" dirty="0"/>
              <a:t> 	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C6027-6D42-483E-981B-203FB2E98487}"/>
              </a:ext>
            </a:extLst>
          </p:cNvPr>
          <p:cNvSpPr txBox="1"/>
          <p:nvPr/>
        </p:nvSpPr>
        <p:spPr>
          <a:xfrm>
            <a:off x="581025" y="859572"/>
            <a:ext cx="11068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5135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</a:t>
            </a:r>
          </a:p>
          <a:p>
            <a:r>
              <a:rPr lang="en-US" dirty="0"/>
              <a:t>Coupling capacitance = 7.95fF</a:t>
            </a:r>
          </a:p>
          <a:p>
            <a:r>
              <a:rPr lang="en-US" dirty="0"/>
              <a:t>Cavity capacitance = 0.17nF/m</a:t>
            </a:r>
          </a:p>
          <a:p>
            <a:r>
              <a:rPr lang="en-US" dirty="0"/>
              <a:t>Cavity inductance = 0.41 </a:t>
            </a:r>
            <a:r>
              <a:rPr lang="en-US" dirty="0" err="1">
                <a:latin typeface="Symbol" panose="05050102010706020507" pitchFamily="18" charset="2"/>
              </a:rPr>
              <a:t>m</a:t>
            </a:r>
            <a:r>
              <a:rPr lang="en-US" dirty="0" err="1"/>
              <a:t>H</a:t>
            </a:r>
            <a:r>
              <a:rPr lang="en-US" dirty="0"/>
              <a:t>/m</a:t>
            </a:r>
          </a:p>
          <a:p>
            <a:r>
              <a:rPr lang="en-US" dirty="0"/>
              <a:t>C</a:t>
            </a:r>
            <a:r>
              <a:rPr lang="en-US" baseline="-25000" dirty="0"/>
              <a:t>LCR</a:t>
            </a:r>
            <a:r>
              <a:rPr lang="en-US" dirty="0"/>
              <a:t> = 434 </a:t>
            </a:r>
            <a:r>
              <a:rPr lang="en-US" dirty="0" err="1"/>
              <a:t>fF</a:t>
            </a:r>
            <a:r>
              <a:rPr lang="en-US" dirty="0"/>
              <a:t> (parallel LCR circuit </a:t>
            </a:r>
            <a:r>
              <a:rPr lang="en-US"/>
              <a:t>lumped element params)</a:t>
            </a:r>
            <a:endParaRPr lang="en-US" dirty="0"/>
          </a:p>
          <a:p>
            <a:r>
              <a:rPr lang="en-US" dirty="0"/>
              <a:t>L</a:t>
            </a:r>
            <a:r>
              <a:rPr lang="en-US" baseline="-25000" dirty="0"/>
              <a:t>LCR</a:t>
            </a:r>
            <a:r>
              <a:rPr lang="en-US" dirty="0"/>
              <a:t> = 1.76nH</a:t>
            </a:r>
          </a:p>
          <a:p>
            <a:r>
              <a:rPr lang="en-US" dirty="0"/>
              <a:t>C’ = 7.95fF</a:t>
            </a:r>
          </a:p>
          <a:p>
            <a:r>
              <a:rPr lang="en-US" dirty="0"/>
              <a:t>R’ = 4.83k</a:t>
            </a:r>
            <a:r>
              <a:rPr lang="en-US" dirty="0">
                <a:latin typeface="Symbol" panose="05050102010706020507" pitchFamily="18" charset="2"/>
              </a:rPr>
              <a:t>W</a:t>
            </a:r>
          </a:p>
          <a:p>
            <a:r>
              <a:rPr lang="en-US" dirty="0"/>
              <a:t>(see Sillanpaa’s equivalent LCR coupled circuit for R’ and C’ definition)</a:t>
            </a:r>
          </a:p>
          <a:p>
            <a:r>
              <a:rPr lang="en-US" dirty="0"/>
              <a:t>C</a:t>
            </a:r>
            <a:r>
              <a:rPr lang="en-US" baseline="-25000" dirty="0"/>
              <a:t>g</a:t>
            </a:r>
            <a:r>
              <a:rPr lang="en-US" dirty="0"/>
              <a:t> = 6.27aF (gate periodicity 51mV)</a:t>
            </a:r>
          </a:p>
          <a:p>
            <a:r>
              <a:rPr lang="en-US" dirty="0"/>
              <a:t>E</a:t>
            </a:r>
            <a:r>
              <a:rPr lang="en-US" baseline="-25000" dirty="0"/>
              <a:t>J</a:t>
            </a:r>
            <a:r>
              <a:rPr lang="en-US" dirty="0"/>
              <a:t> = 14.80GHz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c</a:t>
            </a:r>
            <a:r>
              <a:rPr lang="en-US" dirty="0"/>
              <a:t> = 54.1GHz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bhargava.thyagarajan bhargava.thyagarajan</dc:creator>
  <cp:lastModifiedBy>bhargava.thyagarajan bhargava.thyagarajan</cp:lastModifiedBy>
  <cp:revision>7</cp:revision>
  <dcterms:created xsi:type="dcterms:W3CDTF">2022-04-19T15:03:02Z</dcterms:created>
  <dcterms:modified xsi:type="dcterms:W3CDTF">2022-04-19T15:22:14Z</dcterms:modified>
</cp:coreProperties>
</file>