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6A8-B054-A3E1-8B82-926E1FA4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19F76F-5055-DBB2-D57A-108D79C94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A8CC4-F86A-01F4-7E2F-2A35309A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F57CA8-7BA5-0DE8-5F93-F5909DBD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6EA8CA-92C8-EB7C-ADA9-ACEDA712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4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5EC8D-FAFB-8714-5BAE-9196C62C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02F0CB-6FF1-253D-3915-A5DFBF02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CA3746-3E50-685F-CF4F-96E21476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7F2C69-C298-5A67-1C5D-528E1909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D1FD0-A588-DF35-69C5-6EE25AFB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33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9190F1-9141-B384-E5C9-60A5E9160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E738E7-0813-E6F4-4454-730483BA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B3466-E70D-07FE-AEF7-F5E455DB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A67EE-E34F-F303-E6E2-A9CC5CB0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683CB-36A8-975F-86A7-3B8C07B5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5D6EE-AE2A-3757-F6FA-D4874887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9411CB-3812-3BA4-A983-A0F764C9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83688B-A3CF-20CF-B010-87F29FF5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62473-2F14-EDA6-E122-59A68A36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9CFFA-1AF9-64E0-A17F-349B6C5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F5DEB-76CC-BD50-CF4C-45076B23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9932CF-6248-F7C0-FFE5-F73369D0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775607-4263-7A25-EE3A-FBA510E5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DB387-7D22-F907-ADED-5F1363DF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0218A-724D-E789-FAF7-A079974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0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C1521-3F72-73CB-AC49-2EE73A0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279B3-74F0-E64B-0EBC-50707BFBA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A775E8-400A-3850-38A1-55F3024F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B97974-0103-4205-8171-672A237F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E04797-20D8-1E38-4B4A-8DCD382E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D413F1-0450-FCFD-337B-44FB4C19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66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F8465-EE94-9CE5-81DA-412376BC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FDBB7-512F-A8B5-2012-3E949592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2ADBE9-A13E-08BC-CCA2-55FF9566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E6539-7034-7877-8F29-ADBC4DDEA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A05178-1179-B79D-2973-55EFB5B91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45855F-71E0-4A1B-0D32-D4F35204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52123F-103F-CB9A-B00B-78DF562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16946B-EEE8-660E-5D3E-D918EC50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29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782AD-3090-B2CA-8035-78F7FC45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A8FBFF-CF40-713E-ACFD-6D1A7683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D4627B-831D-F8EA-C47F-ED654E8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D5E594-1E1A-449D-7196-1F128D59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1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7F4110-B2E0-07D5-095C-D354AE55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148652-2AEC-5A38-259C-D28C173C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7C7557-938D-9D1F-986F-C2DCA2F9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95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F1D30-3F2A-96F2-76A8-E9AC8D14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3C46D-E1D1-2508-04B7-6F5ABC5F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91DB3-ECB3-8A14-BFB8-4FCD9A9C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AFE525-2C54-45EE-A4BE-3001179C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967CFB-28C6-0C8C-125C-2B1D5761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FC88C6-C48C-EC80-F0A8-463E8697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389CE-E5C0-F093-B554-B4579A26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79F80-48C0-6C0D-47A0-247DEC0F3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4648C-B14A-736D-6351-DA9A79061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82F9F0-9C13-F4EE-35F5-48557C67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913EBD-99F4-2535-3770-1833A80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4F5A9-9B43-68BA-966F-B22E3167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35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22D4EC-79A1-21CB-328C-0A93C824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CA2C0B-99BB-16E9-624E-A008D328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03367-E55E-6A41-1B17-FC13F88E5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4A81-EB84-4517-A11D-F80E52EE659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970292-0410-D2A8-7C61-A7114346F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BFEBF-2AB2-4598-2F97-4797B4E43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1FAE-5D5F-4FF9-BE4F-E26D89E2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AC471-D4D2-1192-BE4E-F1552C0A2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24CD93-1337-80EC-B0F6-CBCA88CA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90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4125521-8FA2-C50C-84F4-A3F209E2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" y="1466680"/>
            <a:ext cx="1210160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8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ED41810-4795-4A85-7473-A07C8A20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800"/>
            <a:ext cx="12192000" cy="33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8B29272-E349-8412-9A1B-97E29509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10"/>
            <a:ext cx="12192000" cy="61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30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5B800D0-9F88-3A8B-82C0-FDA93134A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409575"/>
            <a:ext cx="87820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71D9F4-60B2-E2EE-3695-0648E959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8" y="383799"/>
            <a:ext cx="10001839" cy="58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958D26-5176-1F3C-0912-190A05C4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8"/>
            <a:ext cx="12192000" cy="647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2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998A673-E937-32D6-D461-39FA81A1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66" y="2324133"/>
            <a:ext cx="7139233" cy="45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B711F65-0E7E-1814-ADFD-B3785529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2987" cy="3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2EC599-3935-74E4-8D41-63AAF95D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2" y="105561"/>
            <a:ext cx="6156462" cy="23359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E29282-557A-A1E4-3A94-86316266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83" y="0"/>
            <a:ext cx="5703817" cy="24415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0D1999-EB0B-2E07-5432-6BF9EFDF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6" y="4416458"/>
            <a:ext cx="6419654" cy="24415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ECD1D77-E2A9-0406-6D39-453CE2BF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654" y="4595839"/>
            <a:ext cx="5772346" cy="226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0B4A519-02C7-0B47-38DA-22E5BC4C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7423" cy="24226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F20BDC-226B-5E57-6060-A2DE0DBF3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23" y="0"/>
            <a:ext cx="5764577" cy="24525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C179650-5126-FB1A-801A-914697BEB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590854"/>
            <a:ext cx="6307832" cy="22671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FEF687-64CB-C1CF-F623-00CE14813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119" y="4769963"/>
            <a:ext cx="5736882" cy="20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9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AC1820-9AFE-C3B9-5FDC-7D506009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0259" cy="23661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716BCDB-A656-579E-AA8A-9AD03BA0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"/>
            <a:ext cx="5791200" cy="24661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9B76706-05F2-DC5A-3B7B-624CBF5FC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6" y="4713402"/>
            <a:ext cx="5888285" cy="214459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AEC22A-9094-F0DC-28C1-8E86FE1BE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856" y="4619134"/>
            <a:ext cx="6189144" cy="22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569D4C1-8F53-C189-B65F-E8451A7B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80" y="331201"/>
            <a:ext cx="11301439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7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Rim BAHROUN</dc:creator>
  <cp:lastModifiedBy>Rim BAHROUN</cp:lastModifiedBy>
  <cp:revision>9</cp:revision>
  <dcterms:created xsi:type="dcterms:W3CDTF">2023-05-09T09:51:53Z</dcterms:created>
  <dcterms:modified xsi:type="dcterms:W3CDTF">2023-05-11T06:36:52Z</dcterms:modified>
</cp:coreProperties>
</file>