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3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76C37-5445-4414-BF10-8B8434FBC22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89A8-8E96-4FF9-8B89-F0E6EE3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決策 3"/>
          <p:cNvSpPr/>
          <p:nvPr/>
        </p:nvSpPr>
        <p:spPr>
          <a:xfrm>
            <a:off x="4495800" y="667109"/>
            <a:ext cx="1371600" cy="457200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in store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流程圖: 決策 4"/>
          <p:cNvSpPr/>
          <p:nvPr/>
        </p:nvSpPr>
        <p:spPr>
          <a:xfrm>
            <a:off x="6629400" y="1447800"/>
            <a:ext cx="1371600" cy="457200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Close to store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流程圖: 決策 5"/>
          <p:cNvSpPr/>
          <p:nvPr/>
        </p:nvSpPr>
        <p:spPr>
          <a:xfrm>
            <a:off x="5486400" y="1828800"/>
            <a:ext cx="1371600" cy="457200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Visited store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流程圖: 決策 6"/>
          <p:cNvSpPr/>
          <p:nvPr/>
        </p:nvSpPr>
        <p:spPr>
          <a:xfrm>
            <a:off x="3200400" y="1066800"/>
            <a:ext cx="1371600" cy="457200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Things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1828800" y="1524000"/>
            <a:ext cx="1371600" cy="457200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 Things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609600" y="1905000"/>
            <a:ext cx="1371600" cy="457200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Close to Things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" y="3124200"/>
            <a:ext cx="11430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Get Thing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9700" y="3125638"/>
            <a:ext cx="11430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Seek Thing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8900" y="2528977"/>
            <a:ext cx="11430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Wander in store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00500" y="1884871"/>
            <a:ext cx="11430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Seek exit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14900" y="2667000"/>
            <a:ext cx="11430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Wander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6500" y="2668438"/>
            <a:ext cx="11430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Seek enter store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29500" y="2140788"/>
            <a:ext cx="11430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Wander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>
            <a:stCxn id="4" idx="1"/>
            <a:endCxn id="7" idx="0"/>
          </p:cNvCxnSpPr>
          <p:nvPr/>
        </p:nvCxnSpPr>
        <p:spPr>
          <a:xfrm flipH="1">
            <a:off x="3886200" y="895709"/>
            <a:ext cx="609600" cy="1710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7" idx="1"/>
            <a:endCxn id="8" idx="0"/>
          </p:cNvCxnSpPr>
          <p:nvPr/>
        </p:nvCxnSpPr>
        <p:spPr>
          <a:xfrm flipH="1">
            <a:off x="2514600" y="1295400"/>
            <a:ext cx="685800" cy="2286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8" idx="1"/>
            <a:endCxn id="9" idx="0"/>
          </p:cNvCxnSpPr>
          <p:nvPr/>
        </p:nvCxnSpPr>
        <p:spPr>
          <a:xfrm flipH="1">
            <a:off x="1295400" y="1752600"/>
            <a:ext cx="533400" cy="1524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1"/>
            <a:endCxn id="12" idx="0"/>
          </p:cNvCxnSpPr>
          <p:nvPr/>
        </p:nvCxnSpPr>
        <p:spPr>
          <a:xfrm>
            <a:off x="609600" y="2133600"/>
            <a:ext cx="0" cy="9906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9" idx="3"/>
            <a:endCxn id="13" idx="0"/>
          </p:cNvCxnSpPr>
          <p:nvPr/>
        </p:nvCxnSpPr>
        <p:spPr>
          <a:xfrm>
            <a:off x="1981200" y="2133600"/>
            <a:ext cx="0" cy="9920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8" idx="3"/>
            <a:endCxn id="14" idx="0"/>
          </p:cNvCxnSpPr>
          <p:nvPr/>
        </p:nvCxnSpPr>
        <p:spPr>
          <a:xfrm>
            <a:off x="3200400" y="1752600"/>
            <a:ext cx="0" cy="77637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7" idx="3"/>
            <a:endCxn id="15" idx="0"/>
          </p:cNvCxnSpPr>
          <p:nvPr/>
        </p:nvCxnSpPr>
        <p:spPr>
          <a:xfrm>
            <a:off x="4572000" y="1295400"/>
            <a:ext cx="0" cy="5894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5" idx="0"/>
            <a:endCxn id="4" idx="3"/>
          </p:cNvCxnSpPr>
          <p:nvPr/>
        </p:nvCxnSpPr>
        <p:spPr>
          <a:xfrm flipH="1" flipV="1">
            <a:off x="5867400" y="895709"/>
            <a:ext cx="1447800" cy="5520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" idx="1"/>
            <a:endCxn id="6" idx="0"/>
          </p:cNvCxnSpPr>
          <p:nvPr/>
        </p:nvCxnSpPr>
        <p:spPr>
          <a:xfrm flipH="1">
            <a:off x="6172200" y="1676400"/>
            <a:ext cx="457200" cy="1524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6" idx="1"/>
            <a:endCxn id="16" idx="0"/>
          </p:cNvCxnSpPr>
          <p:nvPr/>
        </p:nvCxnSpPr>
        <p:spPr>
          <a:xfrm>
            <a:off x="5486400" y="2057400"/>
            <a:ext cx="0" cy="6096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6" idx="3"/>
            <a:endCxn id="17" idx="0"/>
          </p:cNvCxnSpPr>
          <p:nvPr/>
        </p:nvCxnSpPr>
        <p:spPr>
          <a:xfrm>
            <a:off x="6858000" y="2057400"/>
            <a:ext cx="0" cy="6110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" idx="3"/>
            <a:endCxn id="18" idx="0"/>
          </p:cNvCxnSpPr>
          <p:nvPr/>
        </p:nvCxnSpPr>
        <p:spPr>
          <a:xfrm>
            <a:off x="8001000" y="1676400"/>
            <a:ext cx="0" cy="4643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69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Rimi Chen</dc:creator>
  <cp:lastModifiedBy>Rimi Chen</cp:lastModifiedBy>
  <cp:revision>4</cp:revision>
  <dcterms:created xsi:type="dcterms:W3CDTF">2016-04-29T01:15:36Z</dcterms:created>
  <dcterms:modified xsi:type="dcterms:W3CDTF">2016-04-29T02:18:17Z</dcterms:modified>
</cp:coreProperties>
</file>