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60" r:id="rId6"/>
    <p:sldId id="263" r:id="rId7"/>
    <p:sldId id="261" r:id="rId8"/>
    <p:sldId id="262" r:id="rId9"/>
    <p:sldId id="25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E98B1B5-C022-42CD-9282-DDDA05DBF74B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E98B1B5-C022-42CD-9282-DDDA05DBF74B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miChen/V_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V-SET</a:t>
            </a:r>
            <a:r>
              <a:rPr lang="en-US" altLang="zh-TW" dirty="0" smtClean="0"/>
              <a:t>: Visual Story Editing Tool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Yi-Chun Chen (</a:t>
            </a:r>
            <a:r>
              <a:rPr lang="en-US" dirty="0" err="1" smtClean="0"/>
              <a:t>Rimi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249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2362200"/>
            <a:ext cx="7024744" cy="2286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latin typeface="+mn-lt"/>
                <a:hlinkClick r:id="rId2"/>
              </a:rPr>
              <a:t>https://</a:t>
            </a:r>
            <a:r>
              <a:rPr lang="en-US" sz="2400" dirty="0" smtClean="0">
                <a:latin typeface="+mn-lt"/>
                <a:hlinkClick r:id="rId2"/>
              </a:rPr>
              <a:t>github.com/RimiChen/V_SET</a:t>
            </a: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717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Related authoring issues</a:t>
            </a:r>
          </a:p>
          <a:p>
            <a:r>
              <a:rPr lang="en-US" dirty="0" smtClean="0"/>
              <a:t>Elements of stories</a:t>
            </a:r>
          </a:p>
          <a:p>
            <a:r>
              <a:rPr lang="en-US" dirty="0" smtClean="0"/>
              <a:t>Subsystems/ Packages with Data Flow</a:t>
            </a:r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9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6231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Related Authoring Issues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user interface for authoring to editing stories without knowing programming language/scripts.</a:t>
            </a:r>
          </a:p>
          <a:p>
            <a:endParaRPr lang="en-US" dirty="0"/>
          </a:p>
          <a:p>
            <a:r>
              <a:rPr lang="en-US" dirty="0" smtClean="0"/>
              <a:t>Quickly show the result of generated content.</a:t>
            </a:r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r>
              <a:rPr lang="zh-TW" altLang="en-US" smtClean="0"/>
              <a:t>    </a:t>
            </a:r>
            <a:r>
              <a:rPr lang="en-US" smtClean="0"/>
              <a:t>V-SET </a:t>
            </a:r>
            <a:r>
              <a:rPr lang="en-US" dirty="0" smtClean="0"/>
              <a:t>is a prototype of a story editing tool.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1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stories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4708" cy="400094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To present a story, we have…</a:t>
            </a:r>
          </a:p>
          <a:p>
            <a:r>
              <a:rPr lang="en-US" dirty="0" smtClean="0"/>
              <a:t>A sequence of story events.</a:t>
            </a:r>
          </a:p>
          <a:p>
            <a:pPr lvl="1"/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Interactions between characters (dialogue)</a:t>
            </a:r>
          </a:p>
          <a:p>
            <a:pPr lvl="1"/>
            <a:r>
              <a:rPr lang="en-US" dirty="0" smtClean="0"/>
              <a:t>Places</a:t>
            </a:r>
          </a:p>
          <a:p>
            <a:pPr lvl="1"/>
            <a:r>
              <a:rPr lang="en-US" dirty="0" smtClean="0"/>
              <a:t>Character emotions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 smtClean="0"/>
              <a:t>When events ordered by discoursed time, it forms the storyline.</a:t>
            </a:r>
          </a:p>
        </p:txBody>
      </p:sp>
    </p:spTree>
    <p:extLst>
      <p:ext uri="{BB962C8B-B14F-4D97-AF65-F5344CB8AC3E}">
        <p14:creationId xmlns:p14="http://schemas.microsoft.com/office/powerpoint/2010/main" val="37620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2600" y="838200"/>
            <a:ext cx="6553200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371600" y="1143000"/>
            <a:ext cx="6553200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90600" y="1447800"/>
            <a:ext cx="6553200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33909"/>
            <a:ext cx="2438400" cy="182880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57" y="1893498"/>
            <a:ext cx="1672087" cy="167208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46585"/>
            <a:ext cx="1625397" cy="162539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899" y="4419600"/>
            <a:ext cx="812699" cy="81269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419600"/>
            <a:ext cx="812699" cy="81269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508185" y="356270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997604" y="356270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508185" y="534118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Interaction content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97604" y="534118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Emotions</a:t>
            </a:r>
            <a:endParaRPr lang="en-US" dirty="0"/>
          </a:p>
        </p:txBody>
      </p:sp>
      <p:sp>
        <p:nvSpPr>
          <p:cNvPr id="16" name="向右箭號 15"/>
          <p:cNvSpPr/>
          <p:nvPr/>
        </p:nvSpPr>
        <p:spPr>
          <a:xfrm rot="19837090">
            <a:off x="7187060" y="5659023"/>
            <a:ext cx="109421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116827" y="612602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90600" y="584331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Story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4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Subsystem/Package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</a:p>
          <a:p>
            <a:r>
              <a:rPr lang="en-US" dirty="0" smtClean="0"/>
              <a:t>Editing buffer</a:t>
            </a:r>
          </a:p>
          <a:p>
            <a:r>
              <a:rPr lang="en-US" dirty="0" smtClean="0"/>
              <a:t>Look up maps</a:t>
            </a:r>
          </a:p>
          <a:p>
            <a:r>
              <a:rPr lang="en-US" dirty="0" smtClean="0"/>
              <a:t>Display queue</a:t>
            </a:r>
          </a:p>
          <a:p>
            <a:r>
              <a:rPr lang="en-US" dirty="0" smtClean="0"/>
              <a:t>Storage of visual materials and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9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Subsystem/Package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/>
          </a:bodyPr>
          <a:lstStyle/>
          <a:p>
            <a:r>
              <a:rPr lang="en-US" b="1" dirty="0" smtClean="0"/>
              <a:t>Interface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users (authors) access the editing functions through graphical interface.</a:t>
            </a:r>
          </a:p>
          <a:p>
            <a:pPr lvl="1"/>
            <a:r>
              <a:rPr lang="en-US" dirty="0" smtClean="0"/>
              <a:t>Readers see the story content or interact with content through interface.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Editing buffer</a:t>
            </a:r>
            <a:endParaRPr lang="en-US" dirty="0"/>
          </a:p>
          <a:p>
            <a:pPr lvl="1"/>
            <a:r>
              <a:rPr lang="en-US" dirty="0" smtClean="0"/>
              <a:t>input content are stored in buffer until authors confirm those editing.</a:t>
            </a:r>
          </a:p>
        </p:txBody>
      </p:sp>
    </p:spTree>
    <p:extLst>
      <p:ext uri="{BB962C8B-B14F-4D97-AF65-F5344CB8AC3E}">
        <p14:creationId xmlns:p14="http://schemas.microsoft.com/office/powerpoint/2010/main" val="114448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Subsystem/Package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77148"/>
          </a:xfrm>
        </p:spPr>
        <p:txBody>
          <a:bodyPr/>
          <a:lstStyle/>
          <a:p>
            <a:r>
              <a:rPr lang="en-US" b="1" dirty="0"/>
              <a:t>Look up </a:t>
            </a:r>
            <a:r>
              <a:rPr lang="en-US" b="1" dirty="0" smtClean="0"/>
              <a:t>maps</a:t>
            </a:r>
          </a:p>
          <a:p>
            <a:pPr lvl="1"/>
            <a:r>
              <a:rPr lang="en-US" dirty="0" smtClean="0"/>
              <a:t>Confirmed content should be stored in map, for quick re-editing and retrieving.</a:t>
            </a:r>
          </a:p>
          <a:p>
            <a:pPr lvl="1"/>
            <a:endParaRPr lang="en-US" dirty="0"/>
          </a:p>
          <a:p>
            <a:r>
              <a:rPr lang="en-US" b="1" dirty="0"/>
              <a:t>Display </a:t>
            </a:r>
            <a:r>
              <a:rPr lang="en-US" b="1" dirty="0" smtClean="0"/>
              <a:t>queue</a:t>
            </a:r>
          </a:p>
          <a:p>
            <a:pPr lvl="1"/>
            <a:r>
              <a:rPr lang="en-US" dirty="0" smtClean="0"/>
              <a:t>Finished content will be added into queue according to discoursed time.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Storage </a:t>
            </a:r>
            <a:r>
              <a:rPr lang="en-US" b="1" dirty="0"/>
              <a:t>for visual </a:t>
            </a:r>
            <a:r>
              <a:rPr lang="en-US" b="1" dirty="0" smtClean="0"/>
              <a:t>materials and content</a:t>
            </a:r>
          </a:p>
          <a:p>
            <a:pPr marL="365760" lvl="1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992701" y="5676900"/>
            <a:ext cx="5334000" cy="685800"/>
          </a:xfrm>
          <a:prstGeom prst="flowChartMagneticDisk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Visual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Materials and Story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2252213"/>
            <a:ext cx="5334000" cy="5334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1200" y="3886200"/>
            <a:ext cx="1981200" cy="6858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Editing Buffer</a:t>
            </a:r>
          </a:p>
        </p:txBody>
      </p:sp>
      <p:sp>
        <p:nvSpPr>
          <p:cNvPr id="7" name="矩形 6"/>
          <p:cNvSpPr/>
          <p:nvPr/>
        </p:nvSpPr>
        <p:spPr>
          <a:xfrm>
            <a:off x="1887747" y="4542324"/>
            <a:ext cx="3293853" cy="6858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Look Up Maps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975" y="788238"/>
            <a:ext cx="709523" cy="70952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45" y="872706"/>
            <a:ext cx="782846" cy="78284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87747" y="3308231"/>
            <a:ext cx="2286000" cy="6858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Display Queue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5565475" y="1728158"/>
            <a:ext cx="381000" cy="499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867400" y="17830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Editing actions</a:t>
            </a:r>
            <a:endParaRPr lang="en-US" dirty="0"/>
          </a:p>
        </p:txBody>
      </p:sp>
      <p:sp>
        <p:nvSpPr>
          <p:cNvPr id="14" name="向下箭號 13"/>
          <p:cNvSpPr/>
          <p:nvPr/>
        </p:nvSpPr>
        <p:spPr>
          <a:xfrm>
            <a:off x="6134100" y="2792803"/>
            <a:ext cx="381000" cy="979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465498" y="305966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Unconfirmed content</a:t>
            </a:r>
            <a:endParaRPr lang="en-US" dirty="0"/>
          </a:p>
        </p:txBody>
      </p:sp>
      <p:sp>
        <p:nvSpPr>
          <p:cNvPr id="16" name="向下箭號 15"/>
          <p:cNvSpPr/>
          <p:nvPr/>
        </p:nvSpPr>
        <p:spPr>
          <a:xfrm rot="4055090">
            <a:off x="5248239" y="4314236"/>
            <a:ext cx="381000" cy="526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607889" y="47360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Confirmed content</a:t>
            </a:r>
            <a:endParaRPr lang="en-US" dirty="0"/>
          </a:p>
        </p:txBody>
      </p:sp>
      <p:sp>
        <p:nvSpPr>
          <p:cNvPr id="18" name="向下箭號 17"/>
          <p:cNvSpPr/>
          <p:nvPr/>
        </p:nvSpPr>
        <p:spPr>
          <a:xfrm>
            <a:off x="4820728" y="5237469"/>
            <a:ext cx="381000" cy="499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4439728" y="5237469"/>
            <a:ext cx="381000" cy="51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334000" y="5257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dirty="0" smtClean="0"/>
              <a:t>urrent content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895600" y="5345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Saved</a:t>
            </a:r>
            <a:r>
              <a:rPr lang="en-US" dirty="0" smtClean="0"/>
              <a:t> content</a:t>
            </a:r>
            <a:endParaRPr lang="en-US" dirty="0"/>
          </a:p>
        </p:txBody>
      </p:sp>
      <p:sp>
        <p:nvSpPr>
          <p:cNvPr id="22" name="向下箭號 21"/>
          <p:cNvSpPr/>
          <p:nvPr/>
        </p:nvSpPr>
        <p:spPr>
          <a:xfrm flipV="1">
            <a:off x="2143663" y="5231975"/>
            <a:ext cx="381000" cy="51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71218" y="5383049"/>
            <a:ext cx="180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Visual materials</a:t>
            </a:r>
            <a:endParaRPr lang="en-US" dirty="0"/>
          </a:p>
        </p:txBody>
      </p:sp>
      <p:sp>
        <p:nvSpPr>
          <p:cNvPr id="24" name="向下箭號 23"/>
          <p:cNvSpPr/>
          <p:nvPr/>
        </p:nvSpPr>
        <p:spPr>
          <a:xfrm flipV="1">
            <a:off x="2608771" y="4031725"/>
            <a:ext cx="381000" cy="51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457200" y="4243441"/>
            <a:ext cx="199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Compiled content</a:t>
            </a:r>
            <a:endParaRPr lang="en-US" dirty="0"/>
          </a:p>
        </p:txBody>
      </p:sp>
      <p:sp>
        <p:nvSpPr>
          <p:cNvPr id="26" name="向下箭號 25"/>
          <p:cNvSpPr/>
          <p:nvPr/>
        </p:nvSpPr>
        <p:spPr>
          <a:xfrm flipV="1">
            <a:off x="2608771" y="2771753"/>
            <a:ext cx="381000" cy="51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33400" y="2971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Visual display</a:t>
            </a:r>
            <a:endParaRPr lang="en-US" dirty="0"/>
          </a:p>
        </p:txBody>
      </p:sp>
      <p:sp>
        <p:nvSpPr>
          <p:cNvPr id="28" name="向下箭號 27"/>
          <p:cNvSpPr/>
          <p:nvPr/>
        </p:nvSpPr>
        <p:spPr>
          <a:xfrm flipV="1">
            <a:off x="2594751" y="1742451"/>
            <a:ext cx="381000" cy="51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33400" y="1905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Story content</a:t>
            </a:r>
            <a:endParaRPr lang="en-US" dirty="0"/>
          </a:p>
        </p:txBody>
      </p:sp>
      <p:sp>
        <p:nvSpPr>
          <p:cNvPr id="30" name="標題 1"/>
          <p:cNvSpPr txBox="1">
            <a:spLocks/>
          </p:cNvSpPr>
          <p:nvPr/>
        </p:nvSpPr>
        <p:spPr>
          <a:xfrm>
            <a:off x="419819" y="304800"/>
            <a:ext cx="4410634" cy="717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29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奧斯丁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lide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440</TotalTime>
  <Words>234</Words>
  <Application>Microsoft Office PowerPoint</Application>
  <PresentationFormat>如螢幕大小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奧斯丁</vt:lpstr>
      <vt:lpstr>V-SET: Visual Story Editing Tool</vt:lpstr>
      <vt:lpstr>Outline</vt:lpstr>
      <vt:lpstr>Related Authoring Issues</vt:lpstr>
      <vt:lpstr>Elements of stories</vt:lpstr>
      <vt:lpstr>PowerPoint 簡報</vt:lpstr>
      <vt:lpstr>Subsystem/Package</vt:lpstr>
      <vt:lpstr>Subsystem/Package</vt:lpstr>
      <vt:lpstr>Subsystem/Package</vt:lpstr>
      <vt:lpstr>PowerPoint 簡報</vt:lpstr>
      <vt:lpstr>Demo https://github.com/RimiChen/V_SET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V-SET: Visual Story Editing Tool</dc:title>
  <dc:creator>Rimi Chen</dc:creator>
  <cp:lastModifiedBy>Rimi Chen</cp:lastModifiedBy>
  <cp:revision>15</cp:revision>
  <dcterms:created xsi:type="dcterms:W3CDTF">2016-03-21T06:12:50Z</dcterms:created>
  <dcterms:modified xsi:type="dcterms:W3CDTF">2016-03-28T05:03:50Z</dcterms:modified>
</cp:coreProperties>
</file>