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64" r:id="rId5"/>
    <p:sldId id="259" r:id="rId6"/>
    <p:sldId id="260" r:id="rId7"/>
    <p:sldId id="258" r:id="rId8"/>
    <p:sldId id="267" r:id="rId9"/>
    <p:sldId id="268" r:id="rId10"/>
    <p:sldId id="269" r:id="rId11"/>
    <p:sldId id="270" r:id="rId12"/>
    <p:sldId id="273" r:id="rId13"/>
    <p:sldId id="271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E98B1B5-C022-42CD-9282-DDDA05DBF74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B5-C022-42CD-9282-DDDA05DBF74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B5-C022-42CD-9282-DDDA05DBF74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B5-C022-42CD-9282-DDDA05DBF74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B5-C022-42CD-9282-DDDA05DBF74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B5-C022-42CD-9282-DDDA05DBF74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B5-C022-42CD-9282-DDDA05DBF74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B5-C022-42CD-9282-DDDA05DBF74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B5-C022-42CD-9282-DDDA05DBF74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B5-C022-42CD-9282-DDDA05DBF74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B5-C022-42CD-9282-DDDA05DBF74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E98B1B5-C022-42CD-9282-DDDA05DBF74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miChen/V_SET" TargetMode="External"/><Relationship Id="rId2" Type="http://schemas.openxmlformats.org/officeDocument/2006/relationships/hyperlink" Target="https://youtu.be/lMltTl5954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V-SET2</a:t>
            </a:r>
            <a:r>
              <a:rPr lang="en-US" altLang="zh-TW" dirty="0" smtClean="0"/>
              <a:t>: </a:t>
            </a:r>
            <a:r>
              <a:rPr lang="en-US" altLang="zh-TW" dirty="0" smtClean="0"/>
              <a:t>Visual Story Editing </a:t>
            </a:r>
            <a:r>
              <a:rPr lang="en-US" altLang="zh-TW" dirty="0" smtClean="0"/>
              <a:t>Tool version 2.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Yi-Chun Chen (</a:t>
            </a:r>
            <a:r>
              <a:rPr lang="en-US" dirty="0" err="1" smtClean="0"/>
              <a:t>Rimi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2495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</a:t>
            </a:r>
            <a:endParaRPr 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choice question</a:t>
            </a:r>
          </a:p>
          <a:p>
            <a:pPr lvl="1"/>
            <a:r>
              <a:rPr lang="en-US" dirty="0" smtClean="0"/>
              <a:t>Conditions: check variable change after users make choices.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1594449" y="4191000"/>
            <a:ext cx="2590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Choice 1</a:t>
            </a:r>
          </a:p>
        </p:txBody>
      </p:sp>
      <p:sp>
        <p:nvSpPr>
          <p:cNvPr id="7" name="矩形 6"/>
          <p:cNvSpPr/>
          <p:nvPr/>
        </p:nvSpPr>
        <p:spPr>
          <a:xfrm>
            <a:off x="1594449" y="4876800"/>
            <a:ext cx="2590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Choice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94449" y="5562600"/>
            <a:ext cx="2590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Choice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4419600" y="42672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向右箭號 9"/>
          <p:cNvSpPr/>
          <p:nvPr/>
        </p:nvSpPr>
        <p:spPr>
          <a:xfrm>
            <a:off x="4419600" y="49530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向右箭號 10"/>
          <p:cNvSpPr/>
          <p:nvPr/>
        </p:nvSpPr>
        <p:spPr>
          <a:xfrm>
            <a:off x="4419600" y="56388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334000" y="419683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Mood          +         50</a:t>
            </a:r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334000" y="488263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Mood           -         </a:t>
            </a:r>
            <a:r>
              <a:rPr lang="en-US" dirty="0"/>
              <a:t>1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334000" y="556843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Mood           =         30</a:t>
            </a:r>
            <a:endParaRPr 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181600" y="3733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Variable, operator,  value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509623" y="3733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Condition: Mood &gt; 30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184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024744" cy="1143000"/>
          </a:xfrm>
        </p:spPr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295400"/>
            <a:ext cx="6004330" cy="4783111"/>
          </a:xfrm>
        </p:spPr>
      </p:pic>
      <p:sp>
        <p:nvSpPr>
          <p:cNvPr id="5" name="文字方塊 4"/>
          <p:cNvSpPr txBox="1"/>
          <p:nvPr/>
        </p:nvSpPr>
        <p:spPr>
          <a:xfrm>
            <a:off x="533400" y="1429434"/>
            <a:ext cx="1709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Jump to chosen event</a:t>
            </a:r>
            <a:endParaRPr lang="en-US" dirty="0"/>
          </a:p>
        </p:txBody>
      </p:sp>
      <p:sp>
        <p:nvSpPr>
          <p:cNvPr id="6" name="向左箭號 5"/>
          <p:cNvSpPr/>
          <p:nvPr/>
        </p:nvSpPr>
        <p:spPr>
          <a:xfrm>
            <a:off x="2057400" y="1711623"/>
            <a:ext cx="1295400" cy="3810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33400" y="2362200"/>
            <a:ext cx="1709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Apply change to variable</a:t>
            </a:r>
            <a:endParaRPr lang="en-US" dirty="0"/>
          </a:p>
        </p:txBody>
      </p:sp>
      <p:sp>
        <p:nvSpPr>
          <p:cNvPr id="8" name="向左箭號 7"/>
          <p:cNvSpPr/>
          <p:nvPr/>
        </p:nvSpPr>
        <p:spPr>
          <a:xfrm>
            <a:off x="2057400" y="2362200"/>
            <a:ext cx="1295400" cy="3810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49215" y="3962400"/>
            <a:ext cx="17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dialogue</a:t>
            </a:r>
            <a:endParaRPr lang="en-US" dirty="0"/>
          </a:p>
        </p:txBody>
      </p:sp>
      <p:sp>
        <p:nvSpPr>
          <p:cNvPr id="10" name="向左箭號 9"/>
          <p:cNvSpPr/>
          <p:nvPr/>
        </p:nvSpPr>
        <p:spPr>
          <a:xfrm>
            <a:off x="2057400" y="3956565"/>
            <a:ext cx="1295400" cy="3810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55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024744" cy="1143000"/>
          </a:xfrm>
        </p:spPr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570337"/>
            <a:ext cx="6019800" cy="4772455"/>
          </a:xfrm>
        </p:spPr>
      </p:pic>
      <p:sp>
        <p:nvSpPr>
          <p:cNvPr id="6" name="向左箭號 5"/>
          <p:cNvSpPr/>
          <p:nvPr/>
        </p:nvSpPr>
        <p:spPr>
          <a:xfrm>
            <a:off x="2057400" y="1688291"/>
            <a:ext cx="3810000" cy="3810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57200" y="1778313"/>
            <a:ext cx="190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conditions</a:t>
            </a:r>
          </a:p>
          <a:p>
            <a:r>
              <a:rPr lang="en-US" dirty="0" smtClean="0"/>
              <a:t>and details (if condition happen jump to assigned event)</a:t>
            </a:r>
            <a:endParaRPr lang="en-US" dirty="0"/>
          </a:p>
        </p:txBody>
      </p:sp>
      <p:sp>
        <p:nvSpPr>
          <p:cNvPr id="8" name="向左箭號 7"/>
          <p:cNvSpPr/>
          <p:nvPr/>
        </p:nvSpPr>
        <p:spPr>
          <a:xfrm>
            <a:off x="2057400" y="2362200"/>
            <a:ext cx="3048000" cy="3810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57200" y="3962400"/>
            <a:ext cx="1709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multiple choices</a:t>
            </a:r>
            <a:endParaRPr lang="en-US" dirty="0"/>
          </a:p>
        </p:txBody>
      </p:sp>
      <p:sp>
        <p:nvSpPr>
          <p:cNvPr id="10" name="向左箭號 9"/>
          <p:cNvSpPr/>
          <p:nvPr/>
        </p:nvSpPr>
        <p:spPr>
          <a:xfrm>
            <a:off x="2057400" y="3956565"/>
            <a:ext cx="1295400" cy="3810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07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 class diagram is in Design Document.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7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0600" y="2362200"/>
            <a:ext cx="7024744" cy="3581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Demo Version 2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>
                <a:latin typeface="+mn-lt"/>
                <a:hlinkClick r:id="rId2"/>
              </a:rPr>
              <a:t>https://</a:t>
            </a:r>
            <a:r>
              <a:rPr lang="en-US" sz="2400" dirty="0" smtClean="0">
                <a:latin typeface="+mn-lt"/>
                <a:hlinkClick r:id="rId2"/>
              </a:rPr>
              <a:t>youtu.be/lMltTl59548</a:t>
            </a:r>
            <a:r>
              <a:rPr lang="en-US" sz="2400" dirty="0" smtClean="0">
                <a:latin typeface="+mn-lt"/>
              </a:rPr>
              <a:t/>
            </a:r>
            <a:br>
              <a:rPr lang="en-US" sz="2400" dirty="0" smtClean="0">
                <a:latin typeface="+mn-lt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Github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+mn-lt"/>
                <a:hlinkClick r:id="rId3"/>
              </a:rPr>
              <a:t>https</a:t>
            </a:r>
            <a:r>
              <a:rPr lang="en-US" sz="2400" dirty="0">
                <a:latin typeface="+mn-lt"/>
                <a:hlinkClick r:id="rId3"/>
              </a:rPr>
              <a:t>://</a:t>
            </a:r>
            <a:r>
              <a:rPr lang="en-US" sz="2400" dirty="0" smtClean="0">
                <a:latin typeface="+mn-lt"/>
                <a:hlinkClick r:id="rId3"/>
              </a:rPr>
              <a:t>github.com/RimiChen/V_SET</a:t>
            </a:r>
            <a:r>
              <a:rPr lang="en-US" sz="2400" dirty="0" smtClean="0">
                <a:latin typeface="+mn-lt"/>
              </a:rPr>
              <a:t/>
            </a:r>
            <a:br>
              <a:rPr lang="en-US" sz="2400" dirty="0" smtClean="0">
                <a:latin typeface="+mn-lt"/>
              </a:rPr>
            </a:b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717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History</a:t>
            </a:r>
            <a:endParaRPr 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199847"/>
              </p:ext>
            </p:extLst>
          </p:nvPr>
        </p:nvGraphicFramePr>
        <p:xfrm>
          <a:off x="1042988" y="2324100"/>
          <a:ext cx="67770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519"/>
                <a:gridCol w="33885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Tool 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Slide update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V-SET</a:t>
                      </a:r>
                      <a:r>
                        <a:rPr lang="en-US" baseline="0" dirty="0" smtClean="0"/>
                        <a:t> v1.0.0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Introduction,</a:t>
                      </a:r>
                      <a:r>
                        <a:rPr lang="en-US" baseline="0" dirty="0" smtClean="0"/>
                        <a:t> System structure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V-SET</a:t>
                      </a:r>
                      <a:r>
                        <a:rPr lang="en-US" baseline="0" dirty="0" smtClean="0"/>
                        <a:t> v2.0.0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r>
                        <a:rPr lang="en-US" baseline="0" dirty="0" smtClean="0"/>
                        <a:t> functions in version 2.0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27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dirty="0" smtClean="0"/>
              <a:t>Content in version 1: (P4 ~P7)</a:t>
            </a:r>
          </a:p>
          <a:p>
            <a:r>
              <a:rPr lang="en-US" dirty="0" smtClean="0"/>
              <a:t>Related </a:t>
            </a:r>
            <a:r>
              <a:rPr lang="en-US" dirty="0" smtClean="0"/>
              <a:t>authoring issues</a:t>
            </a:r>
          </a:p>
          <a:p>
            <a:r>
              <a:rPr lang="en-US" dirty="0" smtClean="0"/>
              <a:t>Elements of </a:t>
            </a:r>
            <a:r>
              <a:rPr lang="en-US" dirty="0" smtClean="0"/>
              <a:t>stories</a:t>
            </a: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Update for final project, version 2</a:t>
            </a:r>
            <a:r>
              <a:rPr lang="en-US" smtClean="0"/>
              <a:t>:</a:t>
            </a:r>
            <a:r>
              <a:rPr lang="en-US"/>
              <a:t>(</a:t>
            </a:r>
            <a:r>
              <a:rPr lang="en-US" smtClean="0"/>
              <a:t>P8 </a:t>
            </a:r>
            <a:r>
              <a:rPr lang="en-US"/>
              <a:t>~</a:t>
            </a:r>
            <a:r>
              <a:rPr lang="en-US" smtClean="0"/>
              <a:t>P14)</a:t>
            </a: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Alternative story queue</a:t>
            </a:r>
          </a:p>
          <a:p>
            <a:r>
              <a:rPr lang="en-US" dirty="0" smtClean="0"/>
              <a:t>Interface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9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26231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Related Authoring Issues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user interface for authoring to editing stories without knowing programming language/scripts.</a:t>
            </a:r>
          </a:p>
          <a:p>
            <a:endParaRPr lang="en-US" dirty="0"/>
          </a:p>
          <a:p>
            <a:r>
              <a:rPr lang="en-US" dirty="0" smtClean="0"/>
              <a:t>Quickly show the result of generated content.</a:t>
            </a:r>
          </a:p>
          <a:p>
            <a:endParaRPr lang="en-US" dirty="0"/>
          </a:p>
          <a:p>
            <a:endParaRPr lang="en-US" dirty="0" smtClean="0"/>
          </a:p>
          <a:p>
            <a:pPr marL="68580" indent="0">
              <a:buNone/>
            </a:pPr>
            <a:r>
              <a:rPr lang="zh-TW" altLang="en-US" smtClean="0"/>
              <a:t>    </a:t>
            </a:r>
            <a:r>
              <a:rPr lang="en-US" smtClean="0"/>
              <a:t>V-SET </a:t>
            </a:r>
            <a:r>
              <a:rPr lang="en-US" dirty="0" smtClean="0"/>
              <a:t>is a prototype of a story editing tool.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1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stories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2323652"/>
            <a:ext cx="7414708" cy="4000948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To present a story, we have…</a:t>
            </a:r>
          </a:p>
          <a:p>
            <a:r>
              <a:rPr lang="en-US" dirty="0" smtClean="0"/>
              <a:t>A sequence of story events.</a:t>
            </a:r>
          </a:p>
          <a:p>
            <a:pPr lvl="1"/>
            <a:r>
              <a:rPr lang="en-US" dirty="0" smtClean="0"/>
              <a:t>Characters</a:t>
            </a:r>
          </a:p>
          <a:p>
            <a:pPr lvl="1"/>
            <a:r>
              <a:rPr lang="en-US" dirty="0" smtClean="0"/>
              <a:t>Interactions between characters (dialogue)</a:t>
            </a:r>
          </a:p>
          <a:p>
            <a:pPr lvl="1"/>
            <a:r>
              <a:rPr lang="en-US" dirty="0" smtClean="0"/>
              <a:t>Places</a:t>
            </a:r>
          </a:p>
          <a:p>
            <a:endParaRPr lang="en-US" dirty="0"/>
          </a:p>
          <a:p>
            <a:pPr marL="68580" indent="0">
              <a:buNone/>
            </a:pPr>
            <a:r>
              <a:rPr lang="en-US" dirty="0" smtClean="0"/>
              <a:t>When events ordered by discoursed time, it forms the storyline.</a:t>
            </a:r>
          </a:p>
        </p:txBody>
      </p:sp>
    </p:spTree>
    <p:extLst>
      <p:ext uri="{BB962C8B-B14F-4D97-AF65-F5344CB8AC3E}">
        <p14:creationId xmlns:p14="http://schemas.microsoft.com/office/powerpoint/2010/main" val="37620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52600" y="838200"/>
            <a:ext cx="6553200" cy="426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371600" y="1143000"/>
            <a:ext cx="6553200" cy="426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990600" y="1447800"/>
            <a:ext cx="6553200" cy="426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33909"/>
            <a:ext cx="2438400" cy="1828800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857" y="1893498"/>
            <a:ext cx="1672087" cy="167208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460" y="3900457"/>
            <a:ext cx="1625397" cy="1625397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508185" y="356270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Place</a:t>
            </a:r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997604" y="356270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068845" y="529506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Interaction content</a:t>
            </a:r>
            <a:endParaRPr lang="en-US" dirty="0"/>
          </a:p>
        </p:txBody>
      </p:sp>
      <p:sp>
        <p:nvSpPr>
          <p:cNvPr id="16" name="向右箭號 15"/>
          <p:cNvSpPr/>
          <p:nvPr/>
        </p:nvSpPr>
        <p:spPr>
          <a:xfrm rot="19837090">
            <a:off x="7187060" y="5659023"/>
            <a:ext cx="109421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116827" y="612602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990600" y="584331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Story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846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1992701" y="5676900"/>
            <a:ext cx="5334000" cy="685800"/>
          </a:xfrm>
          <a:prstGeom prst="flowChartMagneticDisk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Visual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Materials and Story Data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28800" y="2252213"/>
            <a:ext cx="5334000" cy="5334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Interface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91200" y="3886200"/>
            <a:ext cx="1981200" cy="6858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Editing Buffer</a:t>
            </a:r>
          </a:p>
        </p:txBody>
      </p:sp>
      <p:sp>
        <p:nvSpPr>
          <p:cNvPr id="7" name="矩形 6"/>
          <p:cNvSpPr/>
          <p:nvPr/>
        </p:nvSpPr>
        <p:spPr>
          <a:xfrm>
            <a:off x="1887747" y="4542324"/>
            <a:ext cx="3293853" cy="6858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Look Up Maps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975" y="788238"/>
            <a:ext cx="709523" cy="70952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245" y="872706"/>
            <a:ext cx="782846" cy="78284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887747" y="3308231"/>
            <a:ext cx="2286000" cy="6858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Display Queue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向下箭號 11"/>
          <p:cNvSpPr/>
          <p:nvPr/>
        </p:nvSpPr>
        <p:spPr>
          <a:xfrm>
            <a:off x="5565475" y="1728158"/>
            <a:ext cx="381000" cy="499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867400" y="17830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Editing actions</a:t>
            </a:r>
            <a:endParaRPr lang="en-US" dirty="0"/>
          </a:p>
        </p:txBody>
      </p:sp>
      <p:sp>
        <p:nvSpPr>
          <p:cNvPr id="14" name="向下箭號 13"/>
          <p:cNvSpPr/>
          <p:nvPr/>
        </p:nvSpPr>
        <p:spPr>
          <a:xfrm>
            <a:off x="6134100" y="2792803"/>
            <a:ext cx="381000" cy="979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465498" y="3059669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Unconfirmed content</a:t>
            </a:r>
            <a:endParaRPr lang="en-US" dirty="0"/>
          </a:p>
        </p:txBody>
      </p:sp>
      <p:sp>
        <p:nvSpPr>
          <p:cNvPr id="16" name="向下箭號 15"/>
          <p:cNvSpPr/>
          <p:nvPr/>
        </p:nvSpPr>
        <p:spPr>
          <a:xfrm rot="4055090">
            <a:off x="5248239" y="4314236"/>
            <a:ext cx="381000" cy="5261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5607889" y="47360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Confirmed content</a:t>
            </a:r>
            <a:endParaRPr lang="en-US" dirty="0"/>
          </a:p>
        </p:txBody>
      </p:sp>
      <p:sp>
        <p:nvSpPr>
          <p:cNvPr id="18" name="向下箭號 17"/>
          <p:cNvSpPr/>
          <p:nvPr/>
        </p:nvSpPr>
        <p:spPr>
          <a:xfrm>
            <a:off x="4820728" y="5237469"/>
            <a:ext cx="381000" cy="499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向下箭號 18"/>
          <p:cNvSpPr/>
          <p:nvPr/>
        </p:nvSpPr>
        <p:spPr>
          <a:xfrm flipV="1">
            <a:off x="4439728" y="5237469"/>
            <a:ext cx="381000" cy="510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5334000" y="5257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r>
              <a:rPr lang="en-US" dirty="0" smtClean="0"/>
              <a:t>urrent content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895600" y="53456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Saved</a:t>
            </a:r>
            <a:r>
              <a:rPr lang="en-US" dirty="0" smtClean="0"/>
              <a:t> content</a:t>
            </a:r>
            <a:endParaRPr lang="en-US" dirty="0"/>
          </a:p>
        </p:txBody>
      </p:sp>
      <p:sp>
        <p:nvSpPr>
          <p:cNvPr id="22" name="向下箭號 21"/>
          <p:cNvSpPr/>
          <p:nvPr/>
        </p:nvSpPr>
        <p:spPr>
          <a:xfrm flipV="1">
            <a:off x="2143663" y="5231975"/>
            <a:ext cx="381000" cy="510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471218" y="5383049"/>
            <a:ext cx="180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Visual materials</a:t>
            </a:r>
            <a:endParaRPr lang="en-US" dirty="0"/>
          </a:p>
        </p:txBody>
      </p:sp>
      <p:sp>
        <p:nvSpPr>
          <p:cNvPr id="24" name="向下箭號 23"/>
          <p:cNvSpPr/>
          <p:nvPr/>
        </p:nvSpPr>
        <p:spPr>
          <a:xfrm flipV="1">
            <a:off x="2608771" y="4031725"/>
            <a:ext cx="381000" cy="510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457200" y="4243441"/>
            <a:ext cx="199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Compiled content</a:t>
            </a:r>
            <a:endParaRPr lang="en-US" dirty="0"/>
          </a:p>
        </p:txBody>
      </p:sp>
      <p:sp>
        <p:nvSpPr>
          <p:cNvPr id="26" name="向下箭號 25"/>
          <p:cNvSpPr/>
          <p:nvPr/>
        </p:nvSpPr>
        <p:spPr>
          <a:xfrm flipV="1">
            <a:off x="2608771" y="2771753"/>
            <a:ext cx="381000" cy="510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533400" y="2971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Visual display</a:t>
            </a:r>
            <a:endParaRPr lang="en-US" dirty="0"/>
          </a:p>
        </p:txBody>
      </p:sp>
      <p:sp>
        <p:nvSpPr>
          <p:cNvPr id="28" name="向下箭號 27"/>
          <p:cNvSpPr/>
          <p:nvPr/>
        </p:nvSpPr>
        <p:spPr>
          <a:xfrm flipV="1">
            <a:off x="2594751" y="1742451"/>
            <a:ext cx="381000" cy="510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533400" y="1905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Story content</a:t>
            </a:r>
            <a:endParaRPr lang="en-US" dirty="0"/>
          </a:p>
        </p:txBody>
      </p:sp>
      <p:sp>
        <p:nvSpPr>
          <p:cNvPr id="30" name="標題 1"/>
          <p:cNvSpPr txBox="1">
            <a:spLocks/>
          </p:cNvSpPr>
          <p:nvPr/>
        </p:nvSpPr>
        <p:spPr>
          <a:xfrm>
            <a:off x="419819" y="304800"/>
            <a:ext cx="4410634" cy="7176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Data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2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Functions in V2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version 2, V-SET support new functions:</a:t>
            </a:r>
          </a:p>
          <a:p>
            <a:pPr lvl="1"/>
            <a:r>
              <a:rPr lang="en-US" dirty="0" smtClean="0"/>
              <a:t>Create story branches.</a:t>
            </a:r>
          </a:p>
          <a:p>
            <a:pPr lvl="1"/>
            <a:r>
              <a:rPr lang="en-US" dirty="0" smtClean="0"/>
              <a:t>Transition conditions between story branches.</a:t>
            </a:r>
          </a:p>
          <a:p>
            <a:pPr lvl="1"/>
            <a:r>
              <a:rPr lang="en-US" dirty="0" smtClean="0"/>
              <a:t>Add multiple choice questions to take in user input.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9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Story Queue</a:t>
            </a:r>
            <a:endParaRPr 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Original story queue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Multiple story queue</a:t>
            </a:r>
            <a:endParaRPr 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1219200" y="2895600"/>
            <a:ext cx="29718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219200" y="3429000"/>
            <a:ext cx="29718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4953000" y="3006306"/>
            <a:ext cx="29718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953000" y="3539706"/>
            <a:ext cx="29718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4953000" y="3886200"/>
            <a:ext cx="29718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4953000" y="4419600"/>
            <a:ext cx="29718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66800" y="2985459"/>
            <a:ext cx="914400" cy="34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2157323" y="2985459"/>
            <a:ext cx="914400" cy="34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</a:p>
        </p:txBody>
      </p:sp>
      <p:sp>
        <p:nvSpPr>
          <p:cNvPr id="15" name="矩形 14"/>
          <p:cNvSpPr/>
          <p:nvPr/>
        </p:nvSpPr>
        <p:spPr>
          <a:xfrm>
            <a:off x="4978879" y="3101916"/>
            <a:ext cx="914400" cy="34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</a:p>
        </p:txBody>
      </p:sp>
      <p:sp>
        <p:nvSpPr>
          <p:cNvPr id="16" name="矩形 15"/>
          <p:cNvSpPr/>
          <p:nvPr/>
        </p:nvSpPr>
        <p:spPr>
          <a:xfrm>
            <a:off x="3247845" y="2985459"/>
            <a:ext cx="914400" cy="34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</a:p>
        </p:txBody>
      </p:sp>
      <p:sp>
        <p:nvSpPr>
          <p:cNvPr id="17" name="矩形 16"/>
          <p:cNvSpPr/>
          <p:nvPr/>
        </p:nvSpPr>
        <p:spPr>
          <a:xfrm>
            <a:off x="6032740" y="3112698"/>
            <a:ext cx="914400" cy="34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</a:p>
        </p:txBody>
      </p:sp>
      <p:sp>
        <p:nvSpPr>
          <p:cNvPr id="18" name="矩形 17"/>
          <p:cNvSpPr/>
          <p:nvPr/>
        </p:nvSpPr>
        <p:spPr>
          <a:xfrm>
            <a:off x="7086600" y="3112698"/>
            <a:ext cx="914400" cy="346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19" name="矩形 18"/>
          <p:cNvSpPr/>
          <p:nvPr/>
        </p:nvSpPr>
        <p:spPr>
          <a:xfrm>
            <a:off x="7086600" y="4017752"/>
            <a:ext cx="914400" cy="34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</a:p>
        </p:txBody>
      </p:sp>
      <p:sp>
        <p:nvSpPr>
          <p:cNvPr id="20" name="矩形 19"/>
          <p:cNvSpPr/>
          <p:nvPr/>
        </p:nvSpPr>
        <p:spPr>
          <a:xfrm>
            <a:off x="4978879" y="4017752"/>
            <a:ext cx="914400" cy="346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21" name="矩形 20"/>
          <p:cNvSpPr/>
          <p:nvPr/>
        </p:nvSpPr>
        <p:spPr>
          <a:xfrm>
            <a:off x="6032740" y="4017752"/>
            <a:ext cx="914400" cy="346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</a:t>
            </a:r>
          </a:p>
        </p:txBody>
      </p:sp>
      <p:cxnSp>
        <p:nvCxnSpPr>
          <p:cNvPr id="23" name="直線單箭頭接點 22"/>
          <p:cNvCxnSpPr>
            <a:stCxn id="17" idx="2"/>
            <a:endCxn id="19" idx="0"/>
          </p:cNvCxnSpPr>
          <p:nvPr/>
        </p:nvCxnSpPr>
        <p:spPr>
          <a:xfrm>
            <a:off x="6489940" y="3459192"/>
            <a:ext cx="1053860" cy="5585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724400" y="505250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*User input decide story sequences. </a:t>
            </a:r>
            <a:endParaRPr 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391400" y="355380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Condition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079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奧斯丁">
  <a:themeElements>
    <a:clrScheme name="奧斯丁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Slide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奧斯丁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483</TotalTime>
  <Words>316</Words>
  <Application>Microsoft Office PowerPoint</Application>
  <PresentationFormat>如螢幕大小 (4:3)</PresentationFormat>
  <Paragraphs>93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奧斯丁</vt:lpstr>
      <vt:lpstr>V-SET2: Visual Story Editing Tool version 2.</vt:lpstr>
      <vt:lpstr>Revision History</vt:lpstr>
      <vt:lpstr>Outline</vt:lpstr>
      <vt:lpstr>Related Authoring Issues</vt:lpstr>
      <vt:lpstr>Elements of stories</vt:lpstr>
      <vt:lpstr>PowerPoint 簡報</vt:lpstr>
      <vt:lpstr>PowerPoint 簡報</vt:lpstr>
      <vt:lpstr>New Functions in V2</vt:lpstr>
      <vt:lpstr>Alternative Story Queue</vt:lpstr>
      <vt:lpstr>User input</vt:lpstr>
      <vt:lpstr>Interface</vt:lpstr>
      <vt:lpstr>Interface</vt:lpstr>
      <vt:lpstr>PowerPoint 簡報</vt:lpstr>
      <vt:lpstr>Demo Version 2 https://youtu.be/lMltTl59548  Github https://github.com/RimiChen/V_SET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V-SET: Visual Story Editing Tool</dc:title>
  <dc:creator>Rimi Chen</dc:creator>
  <cp:lastModifiedBy>Rimi Chen</cp:lastModifiedBy>
  <cp:revision>20</cp:revision>
  <dcterms:created xsi:type="dcterms:W3CDTF">2016-03-21T06:12:50Z</dcterms:created>
  <dcterms:modified xsi:type="dcterms:W3CDTF">2016-05-02T12:24:15Z</dcterms:modified>
</cp:coreProperties>
</file>