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3" r:id="rId7"/>
    <p:sldId id="261" r:id="rId8"/>
    <p:sldId id="262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E98B1B5-C022-42CD-9282-DDDA05DBF74B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8D17CFE-E8ED-4E96-8810-C35486A2E6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V-SET</a:t>
            </a:r>
            <a:r>
              <a:rPr lang="en-US" altLang="zh-TW" dirty="0" smtClean="0"/>
              <a:t>: Visual Story Editing Tool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Yi-Chun Chen (</a:t>
            </a:r>
            <a:r>
              <a:rPr lang="en-US" dirty="0" err="1" smtClean="0"/>
              <a:t>Rimi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249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2857500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authoring issues</a:t>
            </a:r>
          </a:p>
          <a:p>
            <a:r>
              <a:rPr lang="en-US" dirty="0" smtClean="0"/>
              <a:t>Elements of stories</a:t>
            </a:r>
          </a:p>
          <a:p>
            <a:r>
              <a:rPr lang="en-US" dirty="0" smtClean="0"/>
              <a:t>Subsystems/ Packages with Data Flow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26231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Related Authoring Issues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user interface for authoring to editing stories without knowing programming language/scripts.</a:t>
            </a:r>
          </a:p>
          <a:p>
            <a:endParaRPr lang="en-US" dirty="0"/>
          </a:p>
          <a:p>
            <a:r>
              <a:rPr lang="en-US" dirty="0" smtClean="0"/>
              <a:t>Quickly show the result of generated content.</a:t>
            </a:r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V-SET is a prototype of a story editing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stories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40009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To present a story, we have…</a:t>
            </a:r>
          </a:p>
          <a:p>
            <a:r>
              <a:rPr lang="en-US" dirty="0" smtClean="0"/>
              <a:t>A sequence of story events.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Interactions between characters (dialogue)</a:t>
            </a:r>
          </a:p>
          <a:p>
            <a:pPr lvl="1"/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Character emotions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smtClean="0"/>
              <a:t>When events ordered by discoursed time, it forms the storyline.</a:t>
            </a:r>
          </a:p>
        </p:txBody>
      </p:sp>
    </p:spTree>
    <p:extLst>
      <p:ext uri="{BB962C8B-B14F-4D97-AF65-F5344CB8AC3E}">
        <p14:creationId xmlns:p14="http://schemas.microsoft.com/office/powerpoint/2010/main" val="3762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2600" y="8382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371600" y="11430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90600" y="1447800"/>
            <a:ext cx="65532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3909"/>
            <a:ext cx="2438400" cy="18288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57" y="1893498"/>
            <a:ext cx="1672087" cy="167208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46585"/>
            <a:ext cx="1625397" cy="16253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99" y="4419600"/>
            <a:ext cx="812699" cy="8126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19600"/>
            <a:ext cx="812699" cy="81269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08185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7604" y="356270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08185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content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997604" y="534118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Emotions</a:t>
            </a:r>
            <a:endParaRPr lang="en-US" dirty="0"/>
          </a:p>
        </p:txBody>
      </p:sp>
      <p:sp>
        <p:nvSpPr>
          <p:cNvPr id="16" name="向右箭號 15"/>
          <p:cNvSpPr/>
          <p:nvPr/>
        </p:nvSpPr>
        <p:spPr>
          <a:xfrm rot="19837090">
            <a:off x="7187060" y="5659023"/>
            <a:ext cx="109421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16827" y="61260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Editing buffer</a:t>
            </a:r>
          </a:p>
          <a:p>
            <a:r>
              <a:rPr lang="en-US" dirty="0" smtClean="0"/>
              <a:t>Look up maps</a:t>
            </a:r>
          </a:p>
          <a:p>
            <a:r>
              <a:rPr lang="en-US" dirty="0" smtClean="0"/>
              <a:t>Display queue</a:t>
            </a:r>
          </a:p>
          <a:p>
            <a:r>
              <a:rPr lang="en-US" dirty="0" smtClean="0"/>
              <a:t>Storage of visual materials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Subsystem/Package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r>
              <a:rPr lang="en-US" b="1" dirty="0" smtClean="0"/>
              <a:t>Interface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users (authors) access the editing functions through graphical interface.</a:t>
            </a:r>
          </a:p>
          <a:p>
            <a:pPr lvl="1"/>
            <a:r>
              <a:rPr lang="en-US" dirty="0" smtClean="0"/>
              <a:t>Readers see the story content or interact with content through interface.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Editing buffer</a:t>
            </a:r>
            <a:endParaRPr lang="en-US" dirty="0"/>
          </a:p>
          <a:p>
            <a:pPr lvl="1"/>
            <a:r>
              <a:rPr lang="en-US" dirty="0" smtClean="0"/>
              <a:t>input content are stored in buffer until authors confirm those editing.</a:t>
            </a:r>
          </a:p>
        </p:txBody>
      </p:sp>
    </p:spTree>
    <p:extLst>
      <p:ext uri="{BB962C8B-B14F-4D97-AF65-F5344CB8AC3E}">
        <p14:creationId xmlns:p14="http://schemas.microsoft.com/office/powerpoint/2010/main" val="114448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Subsystem/Package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/>
          <a:lstStyle/>
          <a:p>
            <a:r>
              <a:rPr lang="en-US" b="1" dirty="0"/>
              <a:t>Look up </a:t>
            </a:r>
            <a:r>
              <a:rPr lang="en-US" b="1" dirty="0" smtClean="0"/>
              <a:t>maps</a:t>
            </a:r>
          </a:p>
          <a:p>
            <a:pPr lvl="1"/>
            <a:r>
              <a:rPr lang="en-US" dirty="0" smtClean="0"/>
              <a:t>Confirmed content should be stored in map, for quick re-editing and retrieving.</a:t>
            </a:r>
          </a:p>
          <a:p>
            <a:pPr lvl="1"/>
            <a:endParaRPr lang="en-US" dirty="0"/>
          </a:p>
          <a:p>
            <a:r>
              <a:rPr lang="en-US" b="1" dirty="0"/>
              <a:t>Display </a:t>
            </a:r>
            <a:r>
              <a:rPr lang="en-US" b="1" dirty="0" smtClean="0"/>
              <a:t>queue</a:t>
            </a:r>
          </a:p>
          <a:p>
            <a:pPr lvl="1"/>
            <a:r>
              <a:rPr lang="en-US" dirty="0" smtClean="0"/>
              <a:t>Finished content will be added into queue according to discoursed time.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Storage </a:t>
            </a:r>
            <a:r>
              <a:rPr lang="en-US" b="1" dirty="0"/>
              <a:t>for visual </a:t>
            </a:r>
            <a:r>
              <a:rPr lang="en-US" b="1" dirty="0" smtClean="0"/>
              <a:t>materials and content</a:t>
            </a:r>
          </a:p>
          <a:p>
            <a:pPr marL="36576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992701" y="5676900"/>
            <a:ext cx="5334000" cy="685800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Materials and Story Data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2252213"/>
            <a:ext cx="5334000" cy="533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00" y="3886200"/>
            <a:ext cx="19812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Editing Buffer</a:t>
            </a:r>
          </a:p>
        </p:txBody>
      </p:sp>
      <p:sp>
        <p:nvSpPr>
          <p:cNvPr id="7" name="矩形 6"/>
          <p:cNvSpPr/>
          <p:nvPr/>
        </p:nvSpPr>
        <p:spPr>
          <a:xfrm>
            <a:off x="1887747" y="4542324"/>
            <a:ext cx="3293853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Look Up Maps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75" y="788238"/>
            <a:ext cx="709523" cy="709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45" y="872706"/>
            <a:ext cx="782846" cy="78284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7747" y="3308231"/>
            <a:ext cx="2286000" cy="6858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 Queue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5565475" y="1728158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67400" y="1783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Editing actions</a:t>
            </a:r>
            <a:endParaRPr 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6134100" y="2792803"/>
            <a:ext cx="381000" cy="979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65498" y="305966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Unconfirmed content</a:t>
            </a:r>
            <a:endParaRPr lang="en-US" dirty="0"/>
          </a:p>
        </p:txBody>
      </p:sp>
      <p:sp>
        <p:nvSpPr>
          <p:cNvPr id="16" name="向下箭號 15"/>
          <p:cNvSpPr/>
          <p:nvPr/>
        </p:nvSpPr>
        <p:spPr>
          <a:xfrm rot="4055090">
            <a:off x="5248239" y="4314236"/>
            <a:ext cx="381000" cy="526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607889" y="4736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Confirmed content</a:t>
            </a:r>
            <a:endParaRPr 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4820728" y="5237469"/>
            <a:ext cx="381000" cy="499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439728" y="5237469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334000" y="525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</a:t>
            </a:r>
            <a:r>
              <a:rPr lang="en-US" dirty="0" smtClean="0"/>
              <a:t>urrent content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95600" y="5345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Saved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22" name="向下箭號 21"/>
          <p:cNvSpPr/>
          <p:nvPr/>
        </p:nvSpPr>
        <p:spPr>
          <a:xfrm flipV="1">
            <a:off x="2143663" y="523197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71218" y="5383049"/>
            <a:ext cx="18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materials</a:t>
            </a:r>
            <a:endParaRPr lang="en-US" dirty="0"/>
          </a:p>
        </p:txBody>
      </p:sp>
      <p:sp>
        <p:nvSpPr>
          <p:cNvPr id="24" name="向下箭號 23"/>
          <p:cNvSpPr/>
          <p:nvPr/>
        </p:nvSpPr>
        <p:spPr>
          <a:xfrm flipV="1">
            <a:off x="2608771" y="4031725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457200" y="4243441"/>
            <a:ext cx="199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Compiled content</a:t>
            </a:r>
            <a:endParaRPr lang="en-US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2608771" y="2771753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33400" y="297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Visual display</a:t>
            </a:r>
            <a:endParaRPr lang="en-US" dirty="0"/>
          </a:p>
        </p:txBody>
      </p:sp>
      <p:sp>
        <p:nvSpPr>
          <p:cNvPr id="28" name="向下箭號 27"/>
          <p:cNvSpPr/>
          <p:nvPr/>
        </p:nvSpPr>
        <p:spPr>
          <a:xfrm flipV="1">
            <a:off x="2594751" y="1742451"/>
            <a:ext cx="381000" cy="510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33400" y="1905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Story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2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de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67</TotalTime>
  <Words>229</Words>
  <Application>Microsoft Office PowerPoint</Application>
  <PresentationFormat>如螢幕大小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奧斯丁</vt:lpstr>
      <vt:lpstr>V-SET: Visual Story Editing Tool</vt:lpstr>
      <vt:lpstr>Outline</vt:lpstr>
      <vt:lpstr>Related Authoring Issues</vt:lpstr>
      <vt:lpstr>Elements of stories</vt:lpstr>
      <vt:lpstr>PowerPoint 簡報</vt:lpstr>
      <vt:lpstr>Subsystem/Package</vt:lpstr>
      <vt:lpstr>Subsystem/Package</vt:lpstr>
      <vt:lpstr>Subsystem/Package</vt:lpstr>
      <vt:lpstr>PowerPoint 簡報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V-SET: Visual Story Editing Tool</dc:title>
  <dc:creator>Rimi Chen</dc:creator>
  <cp:lastModifiedBy>Rimi Chen</cp:lastModifiedBy>
  <cp:revision>9</cp:revision>
  <dcterms:created xsi:type="dcterms:W3CDTF">2016-03-21T06:12:50Z</dcterms:created>
  <dcterms:modified xsi:type="dcterms:W3CDTF">2016-03-21T10:57:13Z</dcterms:modified>
</cp:coreProperties>
</file>