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66" r:id="rId8"/>
    <p:sldId id="264" r:id="rId9"/>
    <p:sldId id="265" r:id="rId10"/>
    <p:sldId id="260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848" autoAdjust="0"/>
  </p:normalViewPr>
  <p:slideViewPr>
    <p:cSldViewPr snapToGrid="0">
      <p:cViewPr varScale="1">
        <p:scale>
          <a:sx n="99" d="100"/>
          <a:sy n="99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E4B4F-065B-4806-AECA-278796DA801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28313-6375-4BC7-9F75-A615DAE9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28313-6375-4BC7-9F75-A615DAE9CC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8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9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5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22BAA74-15F4-4F7F-9702-0632D04FA5E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1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5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2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6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2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4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4/24/2018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22BAA74-15F4-4F7F-9702-0632D04FA5E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2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B5F1-A953-4B0F-8774-810A2EC93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B7483-7053-4FD6-93AC-FF238FA8A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Yi-Chun Chen</a:t>
            </a:r>
          </a:p>
          <a:p>
            <a:r>
              <a:rPr lang="en-US" dirty="0"/>
              <a:t>04/22/2018</a:t>
            </a:r>
          </a:p>
        </p:txBody>
      </p:sp>
    </p:spTree>
    <p:extLst>
      <p:ext uri="{BB962C8B-B14F-4D97-AF65-F5344CB8AC3E}">
        <p14:creationId xmlns:p14="http://schemas.microsoft.com/office/powerpoint/2010/main" val="2923405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87D5-87D8-4A7E-A875-C44ED21E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reference papers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17C93B-E3D3-4E4B-88B6-91E75176A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9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DAA7-0811-40DD-A2E7-C4FA5CD5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Novel visualization (Interactive interface)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8CEF-8D27-4E43-B67C-F698D471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9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2F12-7483-49DF-B05C-36CEA187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C3EE0-2BAB-401A-8341-A5E20AEE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Story reasoning &amp;  QA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Novel visualization (Interactive interface)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5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3B63-3B95-48A7-8F87-0316BA45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reasoning &amp;  QA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EB275-8E8E-4EBA-932B-B49D894A28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Previous discussions</a:t>
            </a:r>
          </a:p>
          <a:p>
            <a:pPr lvl="1"/>
            <a:r>
              <a:rPr lang="en-US" dirty="0"/>
              <a:t>Tasks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(done) </a:t>
            </a:r>
            <a:r>
              <a:rPr lang="en-US" dirty="0"/>
              <a:t>Benchmarking task 1,2, 3, 6, 8, 10, 12, 15, 16, 20(X, because motivation needs common sense relations)</a:t>
            </a:r>
          </a:p>
          <a:p>
            <a:pPr lvl="2"/>
            <a:r>
              <a:rPr lang="en-US" dirty="0"/>
              <a:t>Link to </a:t>
            </a:r>
            <a:r>
              <a:rPr lang="en-US" dirty="0" err="1"/>
              <a:t>verbnet</a:t>
            </a:r>
            <a:r>
              <a:rPr lang="en-US" dirty="0"/>
              <a:t> semantic predicates</a:t>
            </a:r>
          </a:p>
          <a:p>
            <a:pPr lvl="2"/>
            <a:r>
              <a:rPr lang="en-US" dirty="0"/>
              <a:t>Link </a:t>
            </a:r>
            <a:r>
              <a:rPr lang="en-US" dirty="0" err="1"/>
              <a:t>verbnet</a:t>
            </a:r>
            <a:r>
              <a:rPr lang="en-US" dirty="0"/>
              <a:t> frame to sentence frames </a:t>
            </a:r>
          </a:p>
          <a:p>
            <a:pPr marL="548640" lvl="2" indent="0">
              <a:buNone/>
            </a:pPr>
            <a:endParaRPr lang="en-US" dirty="0"/>
          </a:p>
          <a:p>
            <a:pPr lvl="1"/>
            <a:r>
              <a:rPr lang="en-US" dirty="0"/>
              <a:t>Reference papers</a:t>
            </a:r>
          </a:p>
          <a:p>
            <a:pPr lvl="2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F5B5E-3106-4CAA-BB3B-127649B402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Week (04/22/2018)</a:t>
            </a:r>
          </a:p>
          <a:p>
            <a:pPr lvl="1"/>
            <a:r>
              <a:rPr lang="en-US" dirty="0"/>
              <a:t>Tasks</a:t>
            </a:r>
          </a:p>
          <a:p>
            <a:pPr lvl="2"/>
            <a:r>
              <a:rPr lang="en-US" dirty="0">
                <a:hlinkClick r:id="rId2" action="ppaction://hlinksldjump"/>
              </a:rPr>
              <a:t>Other algorithm performance, when data change</a:t>
            </a:r>
            <a:endParaRPr lang="en-US" dirty="0"/>
          </a:p>
          <a:p>
            <a:pPr lvl="1"/>
            <a:r>
              <a:rPr lang="en-US" dirty="0"/>
              <a:t>Others</a:t>
            </a:r>
            <a:r>
              <a:rPr lang="zh-TW" altLang="en-US" dirty="0"/>
              <a:t> </a:t>
            </a:r>
            <a:r>
              <a:rPr lang="en-US" altLang="zh-TW" dirty="0"/>
              <a:t>(would like to try)</a:t>
            </a:r>
            <a:endParaRPr lang="en-US" dirty="0"/>
          </a:p>
          <a:p>
            <a:pPr lvl="2"/>
            <a:r>
              <a:rPr lang="en-US" dirty="0">
                <a:hlinkClick r:id="rId3" action="ppaction://hlinksldjump"/>
              </a:rPr>
              <a:t>Task visualization interface</a:t>
            </a:r>
            <a:endParaRPr lang="en-US" dirty="0"/>
          </a:p>
          <a:p>
            <a:pPr lvl="2"/>
            <a:r>
              <a:rPr lang="en-US" dirty="0">
                <a:hlinkClick r:id="rId4" action="ppaction://hlinksldjump"/>
              </a:rPr>
              <a:t>Simple learning method for new verb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2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0EAE-F652-4962-9817-77EA32D5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algorithm, modified testcases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59FFDD-B352-417E-8A16-009637EE6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Descriptions:</a:t>
            </a:r>
          </a:p>
          <a:p>
            <a:pPr lvl="1"/>
            <a:endParaRPr lang="en-US" dirty="0"/>
          </a:p>
          <a:p>
            <a:r>
              <a:rPr lang="en-US" dirty="0"/>
              <a:t>Results (test target QDREN):</a:t>
            </a:r>
          </a:p>
          <a:p>
            <a:pPr lvl="1"/>
            <a:r>
              <a:rPr lang="en-US" dirty="0"/>
              <a:t>Format changes:</a:t>
            </a:r>
          </a:p>
          <a:p>
            <a:pPr lvl="2"/>
            <a:r>
              <a:rPr lang="en-US" dirty="0"/>
              <a:t>Remove lines</a:t>
            </a:r>
            <a:r>
              <a:rPr lang="zh-TW" altLang="en-US" dirty="0"/>
              <a:t> </a:t>
            </a:r>
            <a:r>
              <a:rPr lang="en-US" altLang="zh-TW" dirty="0"/>
              <a:t>(format error)</a:t>
            </a:r>
            <a:endParaRPr lang="en-US" dirty="0"/>
          </a:p>
          <a:p>
            <a:pPr lvl="2"/>
            <a:r>
              <a:rPr lang="en-US" dirty="0"/>
              <a:t>Left blank lines (</a:t>
            </a:r>
            <a:r>
              <a:rPr lang="en-US" altLang="zh-TW" dirty="0"/>
              <a:t>format error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Get closest non-question text to replace removed text, with old line number(O)/ line number changed (X)</a:t>
            </a:r>
          </a:p>
          <a:p>
            <a:pPr lvl="1"/>
            <a:r>
              <a:rPr lang="en-US" dirty="0"/>
              <a:t>Content changes:</a:t>
            </a:r>
          </a:p>
          <a:p>
            <a:pPr lvl="2"/>
            <a:r>
              <a:rPr lang="en-US" dirty="0"/>
              <a:t>Randomly</a:t>
            </a:r>
          </a:p>
          <a:p>
            <a:pPr lvl="2"/>
            <a:r>
              <a:rPr lang="en-US" dirty="0"/>
              <a:t>Remove text which contain assigned actors/ assigned actors and specific actions</a:t>
            </a:r>
          </a:p>
          <a:p>
            <a:pPr lvl="2"/>
            <a:r>
              <a:rPr lang="en-US" dirty="0"/>
              <a:t>Remove text which contain assigned items / assigned actors and specific actions</a:t>
            </a:r>
          </a:p>
        </p:txBody>
      </p:sp>
    </p:spTree>
    <p:extLst>
      <p:ext uri="{BB962C8B-B14F-4D97-AF65-F5344CB8AC3E}">
        <p14:creationId xmlns:p14="http://schemas.microsoft.com/office/powerpoint/2010/main" val="28774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798A-64B7-40E7-9082-7E4E7B4F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learning(?)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9A0B-D638-4971-92AE-ABD7AF19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/>
          <a:lstStyle/>
          <a:p>
            <a:r>
              <a:rPr lang="en-US" dirty="0"/>
              <a:t>Add unknown verbs (how new verbs influence states?)</a:t>
            </a:r>
          </a:p>
          <a:p>
            <a:pPr lvl="1"/>
            <a:r>
              <a:rPr lang="en-US" dirty="0"/>
              <a:t>Action</a:t>
            </a:r>
          </a:p>
          <a:p>
            <a:pPr lvl="2"/>
            <a:r>
              <a:rPr lang="en-US" dirty="0"/>
              <a:t>Add states list</a:t>
            </a:r>
          </a:p>
          <a:p>
            <a:pPr lvl="2"/>
            <a:r>
              <a:rPr lang="en-US" dirty="0"/>
              <a:t>Minus states list</a:t>
            </a:r>
          </a:p>
          <a:p>
            <a:pPr lvl="2"/>
            <a:r>
              <a:rPr lang="en-US" dirty="0"/>
              <a:t>Update states list  - Minus(old),  Add(new)</a:t>
            </a:r>
          </a:p>
          <a:p>
            <a:r>
              <a:rPr lang="en-US" dirty="0"/>
              <a:t>State tree for actors( like behavior tree)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56229-500C-43BD-9B9E-5053E385E035}"/>
              </a:ext>
            </a:extLst>
          </p:cNvPr>
          <p:cNvSpPr/>
          <p:nvPr/>
        </p:nvSpPr>
        <p:spPr>
          <a:xfrm>
            <a:off x="739124" y="4165007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77B11B-579F-4EA0-9F5D-F47E60020D56}"/>
              </a:ext>
            </a:extLst>
          </p:cNvPr>
          <p:cNvSpPr/>
          <p:nvPr/>
        </p:nvSpPr>
        <p:spPr>
          <a:xfrm>
            <a:off x="739123" y="5216860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(at)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D451D4-C006-4DDC-B228-3B1DD1E32DB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523494" y="4601235"/>
            <a:ext cx="1" cy="61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3A2D514-B5F0-43F0-8B98-D503B12A0E08}"/>
              </a:ext>
            </a:extLst>
          </p:cNvPr>
          <p:cNvSpPr/>
          <p:nvPr/>
        </p:nvSpPr>
        <p:spPr>
          <a:xfrm>
            <a:off x="525204" y="6244636"/>
            <a:ext cx="1996578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Minus (old at)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E33A576-4CC7-47F1-9E91-B3E7EC2CFE88}"/>
              </a:ext>
            </a:extLst>
          </p:cNvPr>
          <p:cNvSpPr/>
          <p:nvPr/>
        </p:nvSpPr>
        <p:spPr>
          <a:xfrm>
            <a:off x="2833440" y="6244956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(new at)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AAF6B51-EC9E-49E7-8F97-473C7F5135AA}"/>
              </a:ext>
            </a:extLst>
          </p:cNvPr>
          <p:cNvCxnSpPr>
            <a:cxnSpLocks/>
            <a:stCxn id="13" idx="2"/>
            <a:endCxn id="52" idx="0"/>
          </p:cNvCxnSpPr>
          <p:nvPr/>
        </p:nvCxnSpPr>
        <p:spPr>
          <a:xfrm flipH="1">
            <a:off x="1523493" y="5653088"/>
            <a:ext cx="1" cy="59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D477AFC-2694-43D1-B557-35C5A9094289}"/>
              </a:ext>
            </a:extLst>
          </p:cNvPr>
          <p:cNvSpPr/>
          <p:nvPr/>
        </p:nvSpPr>
        <p:spPr>
          <a:xfrm>
            <a:off x="4677639" y="4165007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FB15700-ACF7-40CF-9CEB-3766E16474C0}"/>
              </a:ext>
            </a:extLst>
          </p:cNvPr>
          <p:cNvSpPr/>
          <p:nvPr/>
        </p:nvSpPr>
        <p:spPr>
          <a:xfrm>
            <a:off x="4682902" y="5130137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Minus (has)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B231A08-0DCC-4D6D-A1F3-95F97543EBF1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5462010" y="4601235"/>
            <a:ext cx="5263" cy="52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33A38BE-E26B-4B4C-9E25-9D022440CE86}"/>
              </a:ext>
            </a:extLst>
          </p:cNvPr>
          <p:cNvSpPr/>
          <p:nvPr/>
        </p:nvSpPr>
        <p:spPr>
          <a:xfrm>
            <a:off x="6906879" y="4165007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6514988-E302-4023-9D69-23140216A07F}"/>
              </a:ext>
            </a:extLst>
          </p:cNvPr>
          <p:cNvSpPr/>
          <p:nvPr/>
        </p:nvSpPr>
        <p:spPr>
          <a:xfrm>
            <a:off x="6906880" y="5211571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(has)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11AF983-FDA2-4FD4-8FBE-103C27C72CC1}"/>
              </a:ext>
            </a:extLst>
          </p:cNvPr>
          <p:cNvSpPr/>
          <p:nvPr/>
        </p:nvSpPr>
        <p:spPr>
          <a:xfrm>
            <a:off x="8724744" y="5211571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(at)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886B77-C009-4696-817A-1D021B15BCE8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7691250" y="4601235"/>
            <a:ext cx="1" cy="61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DA460DF-F4B1-4967-B8B0-BC94D28DA131}"/>
              </a:ext>
            </a:extLst>
          </p:cNvPr>
          <p:cNvSpPr/>
          <p:nvPr/>
        </p:nvSpPr>
        <p:spPr>
          <a:xfrm>
            <a:off x="7400682" y="6219020"/>
            <a:ext cx="1996578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Minus (old at)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537B87-0D6E-4C56-AFBA-A02E2DC364BF}"/>
              </a:ext>
            </a:extLst>
          </p:cNvPr>
          <p:cNvSpPr/>
          <p:nvPr/>
        </p:nvSpPr>
        <p:spPr>
          <a:xfrm>
            <a:off x="9475359" y="6219020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(new at)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0416BCE-C21C-4052-92C2-3CC4E7459C9E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 flipH="1">
            <a:off x="8398971" y="5647799"/>
            <a:ext cx="1110144" cy="57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52009EC-FB84-4DC8-B877-E62F5F70AFA1}"/>
              </a:ext>
            </a:extLst>
          </p:cNvPr>
          <p:cNvCxnSpPr>
            <a:cxnSpLocks/>
            <a:stCxn id="79" idx="2"/>
            <a:endCxn id="82" idx="0"/>
          </p:cNvCxnSpPr>
          <p:nvPr/>
        </p:nvCxnSpPr>
        <p:spPr>
          <a:xfrm>
            <a:off x="9509115" y="5647799"/>
            <a:ext cx="750615" cy="57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05D2E4C-D472-4E0A-9306-93E25E04B481}"/>
              </a:ext>
            </a:extLst>
          </p:cNvPr>
          <p:cNvCxnSpPr>
            <a:stCxn id="78" idx="3"/>
            <a:endCxn id="79" idx="1"/>
          </p:cNvCxnSpPr>
          <p:nvPr/>
        </p:nvCxnSpPr>
        <p:spPr>
          <a:xfrm>
            <a:off x="8475621" y="5429685"/>
            <a:ext cx="249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2F32DED-E444-4BFA-B772-821A87EDA3F0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2521782" y="6462750"/>
            <a:ext cx="311658" cy="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26E4D36-6481-4A34-8770-282B39F41AFD}"/>
              </a:ext>
            </a:extLst>
          </p:cNvPr>
          <p:cNvSpPr txBox="1"/>
          <p:nvPr/>
        </p:nvSpPr>
        <p:spPr>
          <a:xfrm>
            <a:off x="10544783" y="4017523"/>
            <a:ext cx="124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Action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E45A853-C1A7-495A-B0A5-1007B8868278}"/>
              </a:ext>
            </a:extLst>
          </p:cNvPr>
          <p:cNvSpPr txBox="1"/>
          <p:nvPr/>
        </p:nvSpPr>
        <p:spPr>
          <a:xfrm>
            <a:off x="10566092" y="5082653"/>
            <a:ext cx="160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State operation list</a:t>
            </a:r>
          </a:p>
        </p:txBody>
      </p:sp>
    </p:spTree>
    <p:extLst>
      <p:ext uri="{BB962C8B-B14F-4D97-AF65-F5344CB8AC3E}">
        <p14:creationId xmlns:p14="http://schemas.microsoft.com/office/powerpoint/2010/main" val="261203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B6D8-D472-4102-A9C4-DD9F1F3C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learning(?)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1E20-9DC8-4C74-9D55-DD30A2A01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614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meet a new verb</a:t>
            </a:r>
          </a:p>
          <a:p>
            <a:pPr lvl="1"/>
            <a:r>
              <a:rPr lang="en-US" altLang="zh-TW" dirty="0"/>
              <a:t>Assume one sentence contain only one action</a:t>
            </a:r>
          </a:p>
          <a:p>
            <a:pPr lvl="1"/>
            <a:r>
              <a:rPr lang="en-US" dirty="0"/>
              <a:t>State :  </a:t>
            </a:r>
            <a:r>
              <a:rPr lang="en-US" dirty="0" err="1"/>
              <a:t>State_type</a:t>
            </a:r>
            <a:r>
              <a:rPr lang="en-US" dirty="0"/>
              <a:t>(Subject, A type of Object)</a:t>
            </a:r>
          </a:p>
          <a:p>
            <a:pPr lvl="2"/>
            <a:r>
              <a:rPr lang="en-US" dirty="0"/>
              <a:t>At(subject, </a:t>
            </a:r>
            <a:r>
              <a:rPr lang="en-US" dirty="0" err="1"/>
              <a:t>location_object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Has(subject, </a:t>
            </a:r>
            <a:r>
              <a:rPr lang="en-US" dirty="0" err="1"/>
              <a:t>item_object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Attribute(subject, </a:t>
            </a:r>
            <a:r>
              <a:rPr lang="en-US" dirty="0" err="1"/>
              <a:t>empty_object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Update: find a exist state, which contain old information</a:t>
            </a:r>
          </a:p>
          <a:p>
            <a:pPr lvl="1"/>
            <a:r>
              <a:rPr lang="en-US" dirty="0"/>
              <a:t>Minus: find a exist type of state</a:t>
            </a:r>
          </a:p>
          <a:p>
            <a:pPr lvl="1"/>
            <a:r>
              <a:rPr lang="en-US" dirty="0"/>
              <a:t>Add: find a non-exist type of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91D05D-BAAD-464B-B670-89FE44382161}"/>
              </a:ext>
            </a:extLst>
          </p:cNvPr>
          <p:cNvSpPr/>
          <p:nvPr/>
        </p:nvSpPr>
        <p:spPr>
          <a:xfrm>
            <a:off x="1443592" y="3798653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92AB95-A911-4053-9297-C7AE91E535D6}"/>
              </a:ext>
            </a:extLst>
          </p:cNvPr>
          <p:cNvSpPr/>
          <p:nvPr/>
        </p:nvSpPr>
        <p:spPr>
          <a:xfrm>
            <a:off x="1443592" y="4822151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(S1)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3D7CB-48AA-4224-9669-2E75E2B3DD07}"/>
              </a:ext>
            </a:extLst>
          </p:cNvPr>
          <p:cNvSpPr/>
          <p:nvPr/>
        </p:nvSpPr>
        <p:spPr>
          <a:xfrm>
            <a:off x="3162149" y="4818907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Minus (</a:t>
            </a:r>
            <a:r>
              <a:rPr lang="en-US" altLang="zh-TW" dirty="0"/>
              <a:t>S2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C93BE-75C7-412B-9223-E060B17E8B2A}"/>
              </a:ext>
            </a:extLst>
          </p:cNvPr>
          <p:cNvSpPr/>
          <p:nvPr/>
        </p:nvSpPr>
        <p:spPr>
          <a:xfrm>
            <a:off x="4841793" y="4815663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(S3)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043F6E-EADA-4C51-9BA1-EE37AC704ACB}"/>
                  </a:ext>
                </a:extLst>
              </p:cNvPr>
              <p:cNvSpPr txBox="1"/>
              <p:nvPr/>
            </p:nvSpPr>
            <p:spPr>
              <a:xfrm>
                <a:off x="7153658" y="4981380"/>
                <a:ext cx="4572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Sn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State type set, could be empty element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043F6E-EADA-4C51-9BA1-EE37AC704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658" y="4981380"/>
                <a:ext cx="4572534" cy="276999"/>
              </a:xfrm>
              <a:prstGeom prst="rect">
                <a:avLst/>
              </a:prstGeom>
              <a:blipFill>
                <a:blip r:embed="rId2"/>
                <a:stretch>
                  <a:fillRect l="-3200" t="-28261" r="-22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A4161F-3D9E-4E1B-B032-F27D440DA3F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227963" y="4234881"/>
            <a:ext cx="0" cy="58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F298BC-97F0-4F1D-9B87-CA742124C0A3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012333" y="5037021"/>
            <a:ext cx="149816" cy="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5347BD-3B7F-43B8-92CF-9862EFD5649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730890" y="5033777"/>
            <a:ext cx="110903" cy="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04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D8F7-9FA3-4A30-BDA6-9F7EBC64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learning(?)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70A6-098B-457B-9763-C2F6C0CF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detect a new action in a sentence</a:t>
            </a:r>
          </a:p>
          <a:p>
            <a:pPr lvl="1"/>
            <a:r>
              <a:rPr lang="en-US" dirty="0"/>
              <a:t>1. Look up the state list (Main subject of this sentence)</a:t>
            </a:r>
          </a:p>
          <a:p>
            <a:pPr lvl="1"/>
            <a:r>
              <a:rPr lang="en-US" dirty="0"/>
              <a:t>2.  For each state operation (update, minus, add), choose </a:t>
            </a:r>
            <a:r>
              <a:rPr lang="en-US"/>
              <a:t>a 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7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BAB0-67B5-458A-87FA-614F1243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in a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AEC45-C667-4A69-9FC7-8E6751E8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Actor, location, non-actor item……</a:t>
            </a:r>
          </a:p>
        </p:txBody>
      </p:sp>
    </p:spTree>
    <p:extLst>
      <p:ext uri="{BB962C8B-B14F-4D97-AF65-F5344CB8AC3E}">
        <p14:creationId xmlns:p14="http://schemas.microsoft.com/office/powerpoint/2010/main" val="107016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8290-0F94-4869-A15E-55897323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FBBD-26C1-4CA2-95EC-7D7F128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98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3025</TotalTime>
  <Words>428</Words>
  <Application>Microsoft Office PowerPoint</Application>
  <PresentationFormat>Widescreen</PresentationFormat>
  <Paragraphs>84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微軟正黑體</vt:lpstr>
      <vt:lpstr>標楷體</vt:lpstr>
      <vt:lpstr>Calibri</vt:lpstr>
      <vt:lpstr>Cambria Math</vt:lpstr>
      <vt:lpstr>Rockwell</vt:lpstr>
      <vt:lpstr>Rockwell Condensed</vt:lpstr>
      <vt:lpstr>Wingdings</vt:lpstr>
      <vt:lpstr>Wood Type</vt:lpstr>
      <vt:lpstr>Summary</vt:lpstr>
      <vt:lpstr>Discussion notes</vt:lpstr>
      <vt:lpstr>Story reasoning &amp;  QA</vt:lpstr>
      <vt:lpstr>Other algorithm, modified testcases</vt:lpstr>
      <vt:lpstr>Simple learning(?)     </vt:lpstr>
      <vt:lpstr>Simple learning(?)</vt:lpstr>
      <vt:lpstr>Simple learning(?)</vt:lpstr>
      <vt:lpstr>Entities in a sentence</vt:lpstr>
      <vt:lpstr>Visualization interface</vt:lpstr>
      <vt:lpstr>QA reference papers</vt:lpstr>
      <vt:lpstr>Novel visualization (Interactive interface)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dc:creator>Yi-Chun Chen</dc:creator>
  <cp:lastModifiedBy>Yi-Chun Chen</cp:lastModifiedBy>
  <cp:revision>24</cp:revision>
  <dcterms:created xsi:type="dcterms:W3CDTF">2018-04-22T20:43:33Z</dcterms:created>
  <dcterms:modified xsi:type="dcterms:W3CDTF">2018-04-25T04:04:08Z</dcterms:modified>
</cp:coreProperties>
</file>