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9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5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22BAA74-15F4-4F7F-9702-0632D04FA5E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1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5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2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6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2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4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4/22/2018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6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22BAA74-15F4-4F7F-9702-0632D04FA5E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2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B5F1-A953-4B0F-8774-810A2EC93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B7483-7053-4FD6-93AC-FF238FA8A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Yi-Chun Chen</a:t>
            </a:r>
          </a:p>
          <a:p>
            <a:r>
              <a:rPr lang="en-US" dirty="0"/>
              <a:t>04/22/2018</a:t>
            </a:r>
          </a:p>
        </p:txBody>
      </p:sp>
    </p:spTree>
    <p:extLst>
      <p:ext uri="{BB962C8B-B14F-4D97-AF65-F5344CB8AC3E}">
        <p14:creationId xmlns:p14="http://schemas.microsoft.com/office/powerpoint/2010/main" val="292340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2F12-7483-49DF-B05C-36CEA187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C3EE0-2BAB-401A-8341-A5E20AEE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Story reasoning &amp;  QA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Novel visualization (Interactive interface)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5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3B63-3B95-48A7-8F87-0316BA45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reasoning &amp;  QA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EB275-8E8E-4EBA-932B-B49D894A28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Previous discussions</a:t>
            </a:r>
          </a:p>
          <a:p>
            <a:pPr lvl="1"/>
            <a:r>
              <a:rPr lang="en-US" dirty="0"/>
              <a:t>Tasks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(done) </a:t>
            </a:r>
            <a:r>
              <a:rPr lang="en-US" dirty="0"/>
              <a:t>Benchmarking task 1,2, 3, 6, 8, 10, 12, 15, 16, 20(X, because motivation needs common sense relations)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Reference papers</a:t>
            </a:r>
          </a:p>
          <a:p>
            <a:pPr lvl="2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F5B5E-3106-4CAA-BB3B-127649B402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Week (04/22/2018)</a:t>
            </a:r>
          </a:p>
          <a:p>
            <a:pPr lvl="1"/>
            <a:r>
              <a:rPr lang="en-US" dirty="0"/>
              <a:t>Tasks</a:t>
            </a:r>
          </a:p>
          <a:p>
            <a:pPr lvl="2"/>
            <a:r>
              <a:rPr lang="en-US" dirty="0">
                <a:hlinkClick r:id="rId2" action="ppaction://hlinksldjump"/>
              </a:rPr>
              <a:t>Other algorithm performance, when data change</a:t>
            </a:r>
            <a:endParaRPr lang="en-US" dirty="0"/>
          </a:p>
          <a:p>
            <a:pPr lvl="1"/>
            <a:r>
              <a:rPr lang="en-US" dirty="0"/>
              <a:t>Others</a:t>
            </a:r>
          </a:p>
          <a:p>
            <a:pPr lvl="2"/>
            <a:r>
              <a:rPr lang="en-US" dirty="0"/>
              <a:t>Task visualization interface</a:t>
            </a:r>
          </a:p>
          <a:p>
            <a:pPr lvl="2"/>
            <a:r>
              <a:rPr lang="en-US" dirty="0"/>
              <a:t>Simple learning method for new verb</a:t>
            </a:r>
          </a:p>
        </p:txBody>
      </p:sp>
    </p:spTree>
    <p:extLst>
      <p:ext uri="{BB962C8B-B14F-4D97-AF65-F5344CB8AC3E}">
        <p14:creationId xmlns:p14="http://schemas.microsoft.com/office/powerpoint/2010/main" val="142882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0EAE-F652-4962-9817-77EA32D5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algorithm, modified testcases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59FFDD-B352-417E-8A16-009637EE6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Descriptions:</a:t>
            </a:r>
          </a:p>
          <a:p>
            <a:pPr lvl="1"/>
            <a:endParaRPr lang="en-US" dirty="0"/>
          </a:p>
          <a:p>
            <a:r>
              <a:rPr lang="en-US" dirty="0"/>
              <a:t>Results (test target QDREN):</a:t>
            </a:r>
          </a:p>
          <a:p>
            <a:pPr lvl="1"/>
            <a:r>
              <a:rPr lang="en-US" dirty="0"/>
              <a:t>Format changes:</a:t>
            </a:r>
          </a:p>
          <a:p>
            <a:pPr lvl="2"/>
            <a:r>
              <a:rPr lang="en-US" dirty="0"/>
              <a:t>Remove lines</a:t>
            </a:r>
          </a:p>
          <a:p>
            <a:pPr lvl="2"/>
            <a:r>
              <a:rPr lang="en-US" dirty="0"/>
              <a:t>Left blank lines</a:t>
            </a:r>
          </a:p>
          <a:p>
            <a:pPr lvl="2"/>
            <a:r>
              <a:rPr lang="en-US" dirty="0"/>
              <a:t>Get closest non-question text to replace removed text</a:t>
            </a:r>
          </a:p>
          <a:p>
            <a:pPr lvl="1"/>
            <a:r>
              <a:rPr lang="en-US" dirty="0"/>
              <a:t>Content changes:</a:t>
            </a:r>
          </a:p>
          <a:p>
            <a:pPr lvl="2"/>
            <a:r>
              <a:rPr lang="en-US" dirty="0"/>
              <a:t>Randomly</a:t>
            </a:r>
          </a:p>
          <a:p>
            <a:pPr lvl="2"/>
            <a:r>
              <a:rPr lang="en-US" dirty="0"/>
              <a:t>Remove text which contain assigned actors/ assigned actors and specific actions</a:t>
            </a:r>
          </a:p>
          <a:p>
            <a:pPr lvl="2"/>
            <a:r>
              <a:rPr lang="en-US" dirty="0"/>
              <a:t>Remove text which contain assigned items / assigned actors and specific actions</a:t>
            </a:r>
          </a:p>
        </p:txBody>
      </p:sp>
    </p:spTree>
    <p:extLst>
      <p:ext uri="{BB962C8B-B14F-4D97-AF65-F5344CB8AC3E}">
        <p14:creationId xmlns:p14="http://schemas.microsoft.com/office/powerpoint/2010/main" val="28774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87D5-87D8-4A7E-A875-C44ED21E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reference papers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17C93B-E3D3-4E4B-88B6-91E75176A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9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DAA7-0811-40DD-A2E7-C4FA5CD5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Novel visualization (Interactive interface)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8CEF-8D27-4E43-B67C-F698D4718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96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276</TotalTime>
  <Words>148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微軟正黑體</vt:lpstr>
      <vt:lpstr>標楷體</vt:lpstr>
      <vt:lpstr>Rockwell</vt:lpstr>
      <vt:lpstr>Rockwell Condensed</vt:lpstr>
      <vt:lpstr>Wingdings</vt:lpstr>
      <vt:lpstr>Wood Type</vt:lpstr>
      <vt:lpstr>Summary</vt:lpstr>
      <vt:lpstr>Discussion notes</vt:lpstr>
      <vt:lpstr>Story reasoning &amp;  QA</vt:lpstr>
      <vt:lpstr>Other algorithm, modified testcases</vt:lpstr>
      <vt:lpstr>QA reference papers</vt:lpstr>
      <vt:lpstr>Novel visualization (Interactive interface)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</dc:title>
  <dc:creator>Yi-Chun Chen</dc:creator>
  <cp:lastModifiedBy>Yi-Chun Chen</cp:lastModifiedBy>
  <cp:revision>11</cp:revision>
  <dcterms:created xsi:type="dcterms:W3CDTF">2018-04-22T20:43:33Z</dcterms:created>
  <dcterms:modified xsi:type="dcterms:W3CDTF">2018-04-23T01:20:09Z</dcterms:modified>
</cp:coreProperties>
</file>