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84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1515B-5C48-46DF-B9A1-78B3B4D9B530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524E8-2DA7-4147-A571-6C4F0901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42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524E8-2DA7-4147-A571-6C4F0901515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82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01D8-D36A-4F52-A4B8-FAB6E7256146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1684-2880-4E41-96EA-40C603960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8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01D8-D36A-4F52-A4B8-FAB6E7256146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1684-2880-4E41-96EA-40C603960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3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01D8-D36A-4F52-A4B8-FAB6E7256146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1684-2880-4E41-96EA-40C603960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9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01D8-D36A-4F52-A4B8-FAB6E7256146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1684-2880-4E41-96EA-40C603960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4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01D8-D36A-4F52-A4B8-FAB6E7256146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1684-2880-4E41-96EA-40C603960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01D8-D36A-4F52-A4B8-FAB6E7256146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1684-2880-4E41-96EA-40C603960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5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01D8-D36A-4F52-A4B8-FAB6E7256146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1684-2880-4E41-96EA-40C603960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0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01D8-D36A-4F52-A4B8-FAB6E7256146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1684-2880-4E41-96EA-40C603960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9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01D8-D36A-4F52-A4B8-FAB6E7256146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1684-2880-4E41-96EA-40C603960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7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01D8-D36A-4F52-A4B8-FAB6E7256146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1684-2880-4E41-96EA-40C603960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6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01D8-D36A-4F52-A4B8-FAB6E7256146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1684-2880-4E41-96EA-40C603960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6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501D8-D36A-4F52-A4B8-FAB6E7256146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81684-2880-4E41-96EA-40C603960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5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14.PNG"/><Relationship Id="rId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17.PNG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17.PNG"/><Relationship Id="rId9" Type="http://schemas.openxmlformats.org/officeDocument/2006/relationships/image" Target="../media/image14.PNG"/><Relationship Id="rId1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9.png"/><Relationship Id="rId5" Type="http://schemas.openxmlformats.org/officeDocument/2006/relationships/image" Target="../media/image8.png"/><Relationship Id="rId10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12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0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12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0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12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0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4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12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9.png"/><Relationship Id="rId5" Type="http://schemas.openxmlformats.org/officeDocument/2006/relationships/image" Target="../media/image8.png"/><Relationship Id="rId10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12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0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280904" y="228600"/>
            <a:ext cx="3224295" cy="457198"/>
            <a:chOff x="337083" y="171450"/>
            <a:chExt cx="3869156" cy="342899"/>
          </a:xfrm>
        </p:grpSpPr>
        <p:sp>
          <p:nvSpPr>
            <p:cNvPr id="6" name="矩形 5"/>
            <p:cNvSpPr/>
            <p:nvPr/>
          </p:nvSpPr>
          <p:spPr>
            <a:xfrm>
              <a:off x="337083" y="171450"/>
              <a:ext cx="1498060" cy="114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</a:rPr>
                <a:t>Story_Assistant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82063" y="400050"/>
              <a:ext cx="2924176" cy="1142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file:///D:/Github/TestPage/Test.html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152400" y="837721"/>
            <a:ext cx="1524000" cy="1783377"/>
            <a:chOff x="152400" y="838200"/>
            <a:chExt cx="1524000" cy="1783377"/>
          </a:xfrm>
        </p:grpSpPr>
        <p:grpSp>
          <p:nvGrpSpPr>
            <p:cNvPr id="12" name="群組 11"/>
            <p:cNvGrpSpPr/>
            <p:nvPr/>
          </p:nvGrpSpPr>
          <p:grpSpPr>
            <a:xfrm>
              <a:off x="152400" y="838200"/>
              <a:ext cx="1295400" cy="1567021"/>
              <a:chOff x="51070" y="584200"/>
              <a:chExt cx="1295400" cy="1567021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02140" y="584200"/>
                <a:ext cx="1244330" cy="1320800"/>
              </a:xfrm>
              <a:prstGeom prst="rect">
                <a:avLst/>
              </a:prstGeom>
              <a:noFill/>
              <a:ln w="1587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205" y="635000"/>
                <a:ext cx="838200" cy="1117600"/>
              </a:xfrm>
              <a:prstGeom prst="rect">
                <a:avLst/>
              </a:prstGeom>
            </p:spPr>
          </p:pic>
          <p:sp>
            <p:nvSpPr>
              <p:cNvPr id="11" name="文字方塊 10"/>
              <p:cNvSpPr txBox="1"/>
              <p:nvPr/>
            </p:nvSpPr>
            <p:spPr>
              <a:xfrm>
                <a:off x="51070" y="1905000"/>
                <a:ext cx="12954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Alice in wonder land</a:t>
                </a:r>
                <a:endParaRPr lang="en-US" sz="1000" dirty="0"/>
              </a:p>
            </p:txBody>
          </p:sp>
        </p:grpSp>
        <p:sp>
          <p:nvSpPr>
            <p:cNvPr id="17" name="文字方塊 16"/>
            <p:cNvSpPr txBox="1"/>
            <p:nvPr/>
          </p:nvSpPr>
          <p:spPr>
            <a:xfrm>
              <a:off x="152400" y="2375356"/>
              <a:ext cx="1524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Feb, 9,  2017  10:00 PM</a:t>
              </a:r>
              <a:endParaRPr lang="en-US" sz="1000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738597" y="837721"/>
            <a:ext cx="1524000" cy="1783377"/>
            <a:chOff x="152400" y="838200"/>
            <a:chExt cx="1524000" cy="1783377"/>
          </a:xfrm>
        </p:grpSpPr>
        <p:grpSp>
          <p:nvGrpSpPr>
            <p:cNvPr id="20" name="群組 19"/>
            <p:cNvGrpSpPr/>
            <p:nvPr/>
          </p:nvGrpSpPr>
          <p:grpSpPr>
            <a:xfrm>
              <a:off x="152400" y="838200"/>
              <a:ext cx="1295400" cy="1567021"/>
              <a:chOff x="51070" y="584200"/>
              <a:chExt cx="1295400" cy="156702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02140" y="584200"/>
                <a:ext cx="1244330" cy="1320800"/>
              </a:xfrm>
              <a:prstGeom prst="rect">
                <a:avLst/>
              </a:prstGeom>
              <a:noFill/>
              <a:ln w="1587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圖片 2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205" y="635000"/>
                <a:ext cx="838200" cy="1117600"/>
              </a:xfrm>
              <a:prstGeom prst="rect">
                <a:avLst/>
              </a:prstGeom>
            </p:spPr>
          </p:pic>
          <p:sp>
            <p:nvSpPr>
              <p:cNvPr id="24" name="文字方塊 23"/>
              <p:cNvSpPr txBox="1"/>
              <p:nvPr/>
            </p:nvSpPr>
            <p:spPr>
              <a:xfrm>
                <a:off x="51070" y="1905000"/>
                <a:ext cx="12954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Harry Potter</a:t>
                </a:r>
                <a:endParaRPr lang="en-US" sz="1000" dirty="0"/>
              </a:p>
            </p:txBody>
          </p:sp>
        </p:grpSp>
        <p:sp>
          <p:nvSpPr>
            <p:cNvPr id="21" name="文字方塊 20"/>
            <p:cNvSpPr txBox="1"/>
            <p:nvPr/>
          </p:nvSpPr>
          <p:spPr>
            <a:xfrm>
              <a:off x="152400" y="2375356"/>
              <a:ext cx="1524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Feb, 9,  2017  10:00 PM</a:t>
              </a:r>
              <a:endParaRPr lang="en-US" sz="1000" dirty="0"/>
            </a:p>
          </p:txBody>
        </p:sp>
      </p:grpSp>
      <p:sp>
        <p:nvSpPr>
          <p:cNvPr id="25" name="矩形 24">
            <a:hlinkHover r:id="" action="ppaction://hlinkshowjump?jump=nextslide" highlightClick="1"/>
          </p:cNvPr>
          <p:cNvSpPr/>
          <p:nvPr/>
        </p:nvSpPr>
        <p:spPr>
          <a:xfrm>
            <a:off x="3324794" y="837721"/>
            <a:ext cx="1244330" cy="1320800"/>
          </a:xfrm>
          <a:prstGeom prst="rect">
            <a:avLst/>
          </a:prstGeom>
          <a:noFill/>
          <a:ln w="158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176" y="1106338"/>
            <a:ext cx="783566" cy="78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8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280904" y="228600"/>
            <a:ext cx="3224295" cy="457198"/>
            <a:chOff x="337083" y="171450"/>
            <a:chExt cx="3869156" cy="342899"/>
          </a:xfrm>
        </p:grpSpPr>
        <p:sp>
          <p:nvSpPr>
            <p:cNvPr id="6" name="矩形 5"/>
            <p:cNvSpPr/>
            <p:nvPr/>
          </p:nvSpPr>
          <p:spPr>
            <a:xfrm>
              <a:off x="337083" y="171450"/>
              <a:ext cx="1498060" cy="114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</a:rPr>
                <a:t>Story_Assistant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82063" y="400050"/>
              <a:ext cx="2924176" cy="1142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file:///D:/Github/TestPage/Test.html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899666" y="1371600"/>
            <a:ext cx="5257801" cy="579120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76200" y="685800"/>
            <a:ext cx="1600200" cy="617220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1676400" y="731703"/>
            <a:ext cx="7391400" cy="533399"/>
          </a:xfrm>
          <a:prstGeom prst="rect">
            <a:avLst/>
          </a:prstGeom>
          <a:solidFill>
            <a:schemeClr val="bg1"/>
          </a:solidFill>
          <a:ln w="222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1905000" y="1371601"/>
            <a:ext cx="5238750" cy="6685983"/>
            <a:chOff x="1905000" y="1371601"/>
            <a:chExt cx="5238750" cy="6685983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382" y="1371601"/>
              <a:ext cx="5230368" cy="591147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382" y="1855820"/>
              <a:ext cx="5230368" cy="2563780"/>
            </a:xfrm>
            <a:prstGeom prst="rect">
              <a:avLst/>
            </a:prstGeom>
          </p:spPr>
        </p:pic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0" y="4495800"/>
              <a:ext cx="5230368" cy="3561784"/>
            </a:xfrm>
            <a:prstGeom prst="rect">
              <a:avLst/>
            </a:prstGeom>
          </p:spPr>
        </p:pic>
      </p:grpSp>
      <p:grpSp>
        <p:nvGrpSpPr>
          <p:cNvPr id="29" name="群組 28"/>
          <p:cNvGrpSpPr/>
          <p:nvPr/>
        </p:nvGrpSpPr>
        <p:grpSpPr>
          <a:xfrm>
            <a:off x="7512291" y="1696164"/>
            <a:ext cx="1287701" cy="4285651"/>
            <a:chOff x="7487850" y="1276949"/>
            <a:chExt cx="1287701" cy="4285651"/>
          </a:xfrm>
        </p:grpSpPr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9910" y="1276949"/>
              <a:ext cx="1285641" cy="105303"/>
            </a:xfrm>
            <a:prstGeom prst="rect">
              <a:avLst/>
            </a:prstGeom>
          </p:spPr>
        </p:pic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9910" y="1363205"/>
              <a:ext cx="1285641" cy="456694"/>
            </a:xfrm>
            <a:prstGeom prst="rect">
              <a:avLst/>
            </a:prstGeom>
          </p:spPr>
        </p:pic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1833472"/>
              <a:ext cx="1285641" cy="634472"/>
            </a:xfrm>
            <a:prstGeom prst="rect">
              <a:avLst/>
            </a:prstGeom>
          </p:spPr>
        </p:pic>
        <p:pic>
          <p:nvPicPr>
            <p:cNvPr id="49" name="圖片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2475570"/>
              <a:ext cx="1285641" cy="634472"/>
            </a:xfrm>
            <a:prstGeom prst="rect">
              <a:avLst/>
            </a:prstGeom>
          </p:spPr>
        </p:pic>
        <p:pic>
          <p:nvPicPr>
            <p:cNvPr id="50" name="圖片 4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3124707"/>
              <a:ext cx="1285641" cy="456694"/>
            </a:xfrm>
            <a:prstGeom prst="rect">
              <a:avLst/>
            </a:prstGeom>
          </p:spPr>
        </p:pic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3581400"/>
              <a:ext cx="1285641" cy="634472"/>
            </a:xfrm>
            <a:prstGeom prst="rect">
              <a:avLst/>
            </a:prstGeom>
          </p:spPr>
        </p:pic>
        <p:pic>
          <p:nvPicPr>
            <p:cNvPr id="53" name="圖片 5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4242328"/>
              <a:ext cx="1285641" cy="634472"/>
            </a:xfrm>
            <a:prstGeom prst="rect">
              <a:avLst/>
            </a:prstGeom>
          </p:spPr>
        </p:pic>
        <p:pic>
          <p:nvPicPr>
            <p:cNvPr id="54" name="圖片 5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4928128"/>
              <a:ext cx="1285641" cy="634472"/>
            </a:xfrm>
            <a:prstGeom prst="rect">
              <a:avLst/>
            </a:prstGeom>
          </p:spPr>
        </p:pic>
      </p:grpSp>
      <p:pic>
        <p:nvPicPr>
          <p:cNvPr id="30" name="圖片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05" y="803167"/>
            <a:ext cx="355235" cy="355235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80" y="803167"/>
            <a:ext cx="297020" cy="297020"/>
          </a:xfrm>
          <a:prstGeom prst="rect">
            <a:avLst/>
          </a:prstGeom>
        </p:spPr>
      </p:pic>
      <p:sp>
        <p:nvSpPr>
          <p:cNvPr id="32" name="圓角矩形 31"/>
          <p:cNvSpPr/>
          <p:nvPr/>
        </p:nvSpPr>
        <p:spPr>
          <a:xfrm>
            <a:off x="1899666" y="803167"/>
            <a:ext cx="387127" cy="355235"/>
          </a:xfrm>
          <a:prstGeom prst="roundRect">
            <a:avLst/>
          </a:prstGeom>
          <a:solidFill>
            <a:schemeClr val="tx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圓角矩形 54"/>
          <p:cNvSpPr/>
          <p:nvPr/>
        </p:nvSpPr>
        <p:spPr>
          <a:xfrm>
            <a:off x="7620000" y="1696165"/>
            <a:ext cx="1066800" cy="542950"/>
          </a:xfrm>
          <a:prstGeom prst="roundRect">
            <a:avLst/>
          </a:prstGeom>
          <a:solidFill>
            <a:schemeClr val="bg1">
              <a:alpha val="4000"/>
            </a:schemeClr>
          </a:solidFill>
          <a:ln w="6350">
            <a:solidFill>
              <a:schemeClr val="accent2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群組 64"/>
          <p:cNvGrpSpPr/>
          <p:nvPr/>
        </p:nvGrpSpPr>
        <p:grpSpPr>
          <a:xfrm>
            <a:off x="152400" y="990600"/>
            <a:ext cx="1524000" cy="276999"/>
            <a:chOff x="152400" y="990600"/>
            <a:chExt cx="1524000" cy="276999"/>
          </a:xfrm>
        </p:grpSpPr>
        <p:sp>
          <p:nvSpPr>
            <p:cNvPr id="57" name="矩形 56"/>
            <p:cNvSpPr/>
            <p:nvPr/>
          </p:nvSpPr>
          <p:spPr>
            <a:xfrm>
              <a:off x="152400" y="1054844"/>
              <a:ext cx="128504" cy="14851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280904" y="990600"/>
              <a:ext cx="1395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Characters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52400" y="1676400"/>
            <a:ext cx="1524000" cy="276999"/>
            <a:chOff x="152400" y="1247001"/>
            <a:chExt cx="1524000" cy="276999"/>
          </a:xfrm>
        </p:grpSpPr>
        <p:sp>
          <p:nvSpPr>
            <p:cNvPr id="59" name="矩形 58"/>
            <p:cNvSpPr/>
            <p:nvPr/>
          </p:nvSpPr>
          <p:spPr>
            <a:xfrm>
              <a:off x="152400" y="1311245"/>
              <a:ext cx="128504" cy="14851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280904" y="1247001"/>
              <a:ext cx="1395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Locations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152400" y="1953399"/>
            <a:ext cx="1524000" cy="276999"/>
            <a:chOff x="152400" y="1524000"/>
            <a:chExt cx="1524000" cy="276999"/>
          </a:xfrm>
        </p:grpSpPr>
        <p:sp>
          <p:nvSpPr>
            <p:cNvPr id="61" name="矩形 60"/>
            <p:cNvSpPr/>
            <p:nvPr/>
          </p:nvSpPr>
          <p:spPr>
            <a:xfrm>
              <a:off x="152400" y="1588244"/>
              <a:ext cx="128504" cy="1485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280904" y="1524000"/>
              <a:ext cx="1395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Others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0" name="圖片 6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89" y="1384943"/>
            <a:ext cx="228411" cy="228411"/>
          </a:xfrm>
          <a:prstGeom prst="rect">
            <a:avLst/>
          </a:prstGeom>
        </p:spPr>
      </p:pic>
      <p:pic>
        <p:nvPicPr>
          <p:cNvPr id="71" name="圖片 7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923" y="1325834"/>
            <a:ext cx="798992" cy="346628"/>
          </a:xfrm>
          <a:prstGeom prst="rect">
            <a:avLst/>
          </a:prstGeom>
        </p:spPr>
      </p:pic>
      <p:grpSp>
        <p:nvGrpSpPr>
          <p:cNvPr id="13" name="群組 12"/>
          <p:cNvGrpSpPr/>
          <p:nvPr/>
        </p:nvGrpSpPr>
        <p:grpSpPr>
          <a:xfrm>
            <a:off x="342298" y="1255826"/>
            <a:ext cx="888850" cy="246888"/>
            <a:chOff x="453573" y="3855526"/>
            <a:chExt cx="888850" cy="246888"/>
          </a:xfrm>
        </p:grpSpPr>
        <p:sp>
          <p:nvSpPr>
            <p:cNvPr id="3" name="橢圓 2"/>
            <p:cNvSpPr/>
            <p:nvPr/>
          </p:nvSpPr>
          <p:spPr>
            <a:xfrm>
              <a:off x="453573" y="3855526"/>
              <a:ext cx="240548" cy="24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1101875" y="3855526"/>
              <a:ext cx="240548" cy="24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86054" y="3855526"/>
              <a:ext cx="638082" cy="246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Darcy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152400" y="2743200"/>
            <a:ext cx="1231148" cy="3048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Analyze Story</a:t>
            </a:r>
            <a:endParaRPr lang="en-US" sz="1200" dirty="0"/>
          </a:p>
        </p:txBody>
      </p:sp>
      <p:sp>
        <p:nvSpPr>
          <p:cNvPr id="43" name="矩形 42">
            <a:hlinkClick r:id="" action="ppaction://hlinkshowjump?jump=nextslide"/>
          </p:cNvPr>
          <p:cNvSpPr/>
          <p:nvPr/>
        </p:nvSpPr>
        <p:spPr>
          <a:xfrm>
            <a:off x="152400" y="2362200"/>
            <a:ext cx="1231148" cy="3048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Choose Tags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03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280904" y="228600"/>
            <a:ext cx="3224295" cy="457198"/>
            <a:chOff x="337083" y="171450"/>
            <a:chExt cx="3869156" cy="342899"/>
          </a:xfrm>
        </p:grpSpPr>
        <p:sp>
          <p:nvSpPr>
            <p:cNvPr id="6" name="矩形 5"/>
            <p:cNvSpPr/>
            <p:nvPr/>
          </p:nvSpPr>
          <p:spPr>
            <a:xfrm>
              <a:off x="337083" y="171450"/>
              <a:ext cx="1498060" cy="114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</a:rPr>
                <a:t>Story_Assistant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82063" y="400050"/>
              <a:ext cx="2924176" cy="1142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file:///D:/Github/TestPage/Test.html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899666" y="1371600"/>
            <a:ext cx="5257801" cy="579120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76200" y="685800"/>
            <a:ext cx="1600200" cy="617220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1676400" y="731703"/>
            <a:ext cx="7391400" cy="533399"/>
          </a:xfrm>
          <a:prstGeom prst="rect">
            <a:avLst/>
          </a:prstGeom>
          <a:solidFill>
            <a:schemeClr val="bg1"/>
          </a:solidFill>
          <a:ln w="222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1905000" y="1371601"/>
            <a:ext cx="5238750" cy="6685983"/>
            <a:chOff x="1905000" y="1371601"/>
            <a:chExt cx="5238750" cy="6685983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382" y="1371601"/>
              <a:ext cx="5230368" cy="591147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382" y="1855820"/>
              <a:ext cx="5230368" cy="2563780"/>
            </a:xfrm>
            <a:prstGeom prst="rect">
              <a:avLst/>
            </a:prstGeom>
          </p:spPr>
        </p:pic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0" y="4495800"/>
              <a:ext cx="5230368" cy="3561784"/>
            </a:xfrm>
            <a:prstGeom prst="rect">
              <a:avLst/>
            </a:prstGeom>
          </p:spPr>
        </p:pic>
      </p:grpSp>
      <p:grpSp>
        <p:nvGrpSpPr>
          <p:cNvPr id="29" name="群組 28"/>
          <p:cNvGrpSpPr/>
          <p:nvPr/>
        </p:nvGrpSpPr>
        <p:grpSpPr>
          <a:xfrm>
            <a:off x="7512291" y="1696164"/>
            <a:ext cx="1287701" cy="4285651"/>
            <a:chOff x="7487850" y="1276949"/>
            <a:chExt cx="1287701" cy="4285651"/>
          </a:xfrm>
        </p:grpSpPr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9910" y="1276949"/>
              <a:ext cx="1285641" cy="105303"/>
            </a:xfrm>
            <a:prstGeom prst="rect">
              <a:avLst/>
            </a:prstGeom>
          </p:spPr>
        </p:pic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9910" y="1363205"/>
              <a:ext cx="1285641" cy="456694"/>
            </a:xfrm>
            <a:prstGeom prst="rect">
              <a:avLst/>
            </a:prstGeom>
          </p:spPr>
        </p:pic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1833472"/>
              <a:ext cx="1285641" cy="634472"/>
            </a:xfrm>
            <a:prstGeom prst="rect">
              <a:avLst/>
            </a:prstGeom>
          </p:spPr>
        </p:pic>
        <p:pic>
          <p:nvPicPr>
            <p:cNvPr id="49" name="圖片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2475570"/>
              <a:ext cx="1285641" cy="634472"/>
            </a:xfrm>
            <a:prstGeom prst="rect">
              <a:avLst/>
            </a:prstGeom>
          </p:spPr>
        </p:pic>
        <p:pic>
          <p:nvPicPr>
            <p:cNvPr id="50" name="圖片 4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3124707"/>
              <a:ext cx="1285641" cy="456694"/>
            </a:xfrm>
            <a:prstGeom prst="rect">
              <a:avLst/>
            </a:prstGeom>
          </p:spPr>
        </p:pic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3581400"/>
              <a:ext cx="1285641" cy="634472"/>
            </a:xfrm>
            <a:prstGeom prst="rect">
              <a:avLst/>
            </a:prstGeom>
          </p:spPr>
        </p:pic>
        <p:pic>
          <p:nvPicPr>
            <p:cNvPr id="53" name="圖片 5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4242328"/>
              <a:ext cx="1285641" cy="634472"/>
            </a:xfrm>
            <a:prstGeom prst="rect">
              <a:avLst/>
            </a:prstGeom>
          </p:spPr>
        </p:pic>
        <p:pic>
          <p:nvPicPr>
            <p:cNvPr id="54" name="圖片 5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4928128"/>
              <a:ext cx="1285641" cy="634472"/>
            </a:xfrm>
            <a:prstGeom prst="rect">
              <a:avLst/>
            </a:prstGeom>
          </p:spPr>
        </p:pic>
      </p:grpSp>
      <p:pic>
        <p:nvPicPr>
          <p:cNvPr id="30" name="圖片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05" y="803167"/>
            <a:ext cx="355235" cy="355235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80" y="803167"/>
            <a:ext cx="297020" cy="297020"/>
          </a:xfrm>
          <a:prstGeom prst="rect">
            <a:avLst/>
          </a:prstGeom>
        </p:spPr>
      </p:pic>
      <p:sp>
        <p:nvSpPr>
          <p:cNvPr id="32" name="圓角矩形 31"/>
          <p:cNvSpPr/>
          <p:nvPr/>
        </p:nvSpPr>
        <p:spPr>
          <a:xfrm>
            <a:off x="1899666" y="803167"/>
            <a:ext cx="387127" cy="355235"/>
          </a:xfrm>
          <a:prstGeom prst="roundRect">
            <a:avLst/>
          </a:prstGeom>
          <a:solidFill>
            <a:schemeClr val="tx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圓角矩形 54"/>
          <p:cNvSpPr/>
          <p:nvPr/>
        </p:nvSpPr>
        <p:spPr>
          <a:xfrm>
            <a:off x="7620000" y="1696165"/>
            <a:ext cx="1066800" cy="542950"/>
          </a:xfrm>
          <a:prstGeom prst="roundRect">
            <a:avLst/>
          </a:prstGeom>
          <a:solidFill>
            <a:schemeClr val="bg1">
              <a:alpha val="4000"/>
            </a:schemeClr>
          </a:solidFill>
          <a:ln w="6350">
            <a:solidFill>
              <a:schemeClr val="accent2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群組 64"/>
          <p:cNvGrpSpPr/>
          <p:nvPr/>
        </p:nvGrpSpPr>
        <p:grpSpPr>
          <a:xfrm>
            <a:off x="152400" y="990600"/>
            <a:ext cx="1524000" cy="276999"/>
            <a:chOff x="152400" y="990600"/>
            <a:chExt cx="1524000" cy="276999"/>
          </a:xfrm>
        </p:grpSpPr>
        <p:sp>
          <p:nvSpPr>
            <p:cNvPr id="57" name="矩形 56"/>
            <p:cNvSpPr/>
            <p:nvPr/>
          </p:nvSpPr>
          <p:spPr>
            <a:xfrm>
              <a:off x="152400" y="1054844"/>
              <a:ext cx="128504" cy="14851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280904" y="990600"/>
              <a:ext cx="1395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Characters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52400" y="1676400"/>
            <a:ext cx="1524000" cy="276999"/>
            <a:chOff x="152400" y="1247001"/>
            <a:chExt cx="1524000" cy="276999"/>
          </a:xfrm>
        </p:grpSpPr>
        <p:sp>
          <p:nvSpPr>
            <p:cNvPr id="59" name="矩形 58"/>
            <p:cNvSpPr/>
            <p:nvPr/>
          </p:nvSpPr>
          <p:spPr>
            <a:xfrm>
              <a:off x="152400" y="1311245"/>
              <a:ext cx="128504" cy="14851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280904" y="1247001"/>
              <a:ext cx="1395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Locations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152400" y="1953399"/>
            <a:ext cx="1524000" cy="276999"/>
            <a:chOff x="152400" y="1524000"/>
            <a:chExt cx="1524000" cy="276999"/>
          </a:xfrm>
        </p:grpSpPr>
        <p:sp>
          <p:nvSpPr>
            <p:cNvPr id="61" name="矩形 60"/>
            <p:cNvSpPr/>
            <p:nvPr/>
          </p:nvSpPr>
          <p:spPr>
            <a:xfrm>
              <a:off x="152400" y="1588244"/>
              <a:ext cx="128504" cy="1485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280904" y="1524000"/>
              <a:ext cx="1395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Others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0" name="圖片 6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89" y="1384943"/>
            <a:ext cx="228411" cy="228411"/>
          </a:xfrm>
          <a:prstGeom prst="rect">
            <a:avLst/>
          </a:prstGeom>
        </p:spPr>
      </p:pic>
      <p:pic>
        <p:nvPicPr>
          <p:cNvPr id="71" name="圖片 7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923" y="1325834"/>
            <a:ext cx="798992" cy="346628"/>
          </a:xfrm>
          <a:prstGeom prst="rect">
            <a:avLst/>
          </a:prstGeom>
        </p:spPr>
      </p:pic>
      <p:grpSp>
        <p:nvGrpSpPr>
          <p:cNvPr id="13" name="群組 12"/>
          <p:cNvGrpSpPr/>
          <p:nvPr/>
        </p:nvGrpSpPr>
        <p:grpSpPr>
          <a:xfrm>
            <a:off x="342298" y="1255826"/>
            <a:ext cx="888850" cy="246888"/>
            <a:chOff x="453573" y="3855526"/>
            <a:chExt cx="888850" cy="246888"/>
          </a:xfrm>
        </p:grpSpPr>
        <p:sp>
          <p:nvSpPr>
            <p:cNvPr id="3" name="橢圓 2"/>
            <p:cNvSpPr/>
            <p:nvPr/>
          </p:nvSpPr>
          <p:spPr>
            <a:xfrm>
              <a:off x="453573" y="3855526"/>
              <a:ext cx="240548" cy="24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1101875" y="3855526"/>
              <a:ext cx="240548" cy="24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86054" y="3855526"/>
              <a:ext cx="638082" cy="246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Darcy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152400" y="2743200"/>
            <a:ext cx="1231148" cy="3048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Analyze Story</a:t>
            </a:r>
            <a:endParaRPr lang="en-US" sz="1200" dirty="0"/>
          </a:p>
        </p:txBody>
      </p:sp>
      <p:sp>
        <p:nvSpPr>
          <p:cNvPr id="43" name="矩形 42"/>
          <p:cNvSpPr/>
          <p:nvPr/>
        </p:nvSpPr>
        <p:spPr>
          <a:xfrm>
            <a:off x="152400" y="2362200"/>
            <a:ext cx="1231148" cy="3048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Choose Tags</a:t>
            </a:r>
            <a:endParaRPr 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1676400" y="685798"/>
            <a:ext cx="7391400" cy="6781802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200529" y="1709014"/>
            <a:ext cx="4657471" cy="4184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6515100" y="1790093"/>
            <a:ext cx="266700" cy="304800"/>
          </a:xfrm>
          <a:prstGeom prst="rect">
            <a:avLst/>
          </a:prstGeom>
          <a:blipFill dpi="0" rotWithShape="1">
            <a:blip r:embed="rId12">
              <a:alphaModFix amt="5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圓角矩形 11"/>
          <p:cNvSpPr/>
          <p:nvPr/>
        </p:nvSpPr>
        <p:spPr>
          <a:xfrm>
            <a:off x="2446180" y="1905000"/>
            <a:ext cx="830420" cy="2879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2">
                    <a:lumMod val="50000"/>
                  </a:schemeClr>
                </a:solidFill>
              </a:rPr>
              <a:t>Show up order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8" name="圓角矩形 47"/>
          <p:cNvSpPr/>
          <p:nvPr/>
        </p:nvSpPr>
        <p:spPr>
          <a:xfrm>
            <a:off x="3436780" y="1905000"/>
            <a:ext cx="906620" cy="28790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Alphabetical order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1" name="圓角矩形 50"/>
          <p:cNvSpPr/>
          <p:nvPr/>
        </p:nvSpPr>
        <p:spPr>
          <a:xfrm>
            <a:off x="4427380" y="1905000"/>
            <a:ext cx="830420" cy="28790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Filter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46180" y="2515612"/>
            <a:ext cx="1211420" cy="3231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Truth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Daughter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Mr. </a:t>
            </a:r>
            <a:r>
              <a:rPr lang="en-US" sz="1200" dirty="0" err="1" smtClean="0">
                <a:solidFill>
                  <a:schemeClr val="accent2">
                    <a:lumMod val="50000"/>
                  </a:schemeClr>
                </a:solidFill>
              </a:rPr>
              <a:t>Bennet</a:t>
            </a:r>
            <a:endParaRPr lang="en-US" sz="12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Ms. </a:t>
            </a:r>
            <a:r>
              <a:rPr lang="en-US" sz="1200" dirty="0" err="1" smtClean="0">
                <a:solidFill>
                  <a:schemeClr val="accent2">
                    <a:lumMod val="50000"/>
                  </a:schemeClr>
                </a:solidFill>
              </a:rPr>
              <a:t>Bennet</a:t>
            </a:r>
            <a:endParaRPr lang="en-US" sz="12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Lady</a:t>
            </a:r>
          </a:p>
          <a:p>
            <a:r>
              <a:rPr lang="en-US" sz="1200" dirty="0" err="1" smtClean="0">
                <a:solidFill>
                  <a:schemeClr val="accent2">
                    <a:lumMod val="50000"/>
                  </a:schemeClr>
                </a:solidFill>
              </a:rPr>
              <a:t>Netherfield</a:t>
            </a:r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 Park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Home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Jane</a:t>
            </a:r>
          </a:p>
          <a:p>
            <a:r>
              <a:rPr lang="en-US" altLang="zh-TW" sz="1200" dirty="0" smtClean="0">
                <a:solidFill>
                  <a:schemeClr val="accent2">
                    <a:lumMod val="50000"/>
                  </a:schemeClr>
                </a:solidFill>
              </a:rPr>
              <a:t>Flower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Dress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Elizabeth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Book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Cat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Animal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Mary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Piano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Sir William</a:t>
            </a:r>
          </a:p>
        </p:txBody>
      </p:sp>
      <p:sp>
        <p:nvSpPr>
          <p:cNvPr id="56" name="矩形 55"/>
          <p:cNvSpPr/>
          <p:nvPr/>
        </p:nvSpPr>
        <p:spPr>
          <a:xfrm>
            <a:off x="3810000" y="2515612"/>
            <a:ext cx="1211420" cy="3231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Jewel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Kitty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Lydia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People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History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Bingley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Art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Louisa Hurst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Caroline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Way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Mr. Collins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World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Information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Meat</a:t>
            </a:r>
          </a:p>
          <a:p>
            <a:r>
              <a:rPr lang="en-US" sz="1200" dirty="0" err="1" smtClean="0">
                <a:solidFill>
                  <a:schemeClr val="accent2">
                    <a:lumMod val="50000"/>
                  </a:schemeClr>
                </a:solidFill>
              </a:rPr>
              <a:t>Yeat</a:t>
            </a:r>
            <a:endParaRPr lang="en-US" sz="12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Lady Anne Darcy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181600" y="2515612"/>
            <a:ext cx="1211420" cy="3231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Ballroom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method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data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food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Understanding</a:t>
            </a:r>
          </a:p>
          <a:p>
            <a:r>
              <a:rPr lang="en-US" altLang="zh-TW" sz="1200" dirty="0" smtClean="0">
                <a:solidFill>
                  <a:schemeClr val="accent2">
                    <a:lumMod val="50000"/>
                  </a:schemeClr>
                </a:solidFill>
              </a:rPr>
              <a:t>Woods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theory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law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bird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literature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Problem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River bank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Lady Catherine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Anne de </a:t>
            </a:r>
            <a:r>
              <a:rPr lang="en-US" sz="1200" dirty="0" err="1" smtClean="0">
                <a:solidFill>
                  <a:schemeClr val="accent2">
                    <a:lumMod val="50000"/>
                  </a:schemeClr>
                </a:solidFill>
              </a:rPr>
              <a:t>Bourgh</a:t>
            </a:r>
            <a:endParaRPr lang="en-US" sz="12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Colonel Fitzwilliam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Mr. Gardiner</a:t>
            </a:r>
          </a:p>
        </p:txBody>
      </p:sp>
      <p:sp>
        <p:nvSpPr>
          <p:cNvPr id="64" name="矩形 63"/>
          <p:cNvSpPr/>
          <p:nvPr/>
        </p:nvSpPr>
        <p:spPr>
          <a:xfrm>
            <a:off x="2472054" y="2327017"/>
            <a:ext cx="128504" cy="14851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圓角矩形 67"/>
          <p:cNvSpPr/>
          <p:nvPr/>
        </p:nvSpPr>
        <p:spPr>
          <a:xfrm>
            <a:off x="2667000" y="2296392"/>
            <a:ext cx="762000" cy="1791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Character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593348" y="2296392"/>
            <a:ext cx="128504" cy="14851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圓角矩形 72"/>
          <p:cNvSpPr/>
          <p:nvPr/>
        </p:nvSpPr>
        <p:spPr>
          <a:xfrm>
            <a:off x="3733800" y="2286000"/>
            <a:ext cx="762000" cy="17913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Locations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矩形 18">
            <a:hlinkClick r:id="" action="ppaction://hlinkshowjump?jump=nextslide"/>
            <a:hlinkHover r:id="" action="ppaction://hlinkshowjump?jump=nextslide"/>
          </p:cNvPr>
          <p:cNvSpPr/>
          <p:nvPr/>
        </p:nvSpPr>
        <p:spPr>
          <a:xfrm>
            <a:off x="2472054" y="2895600"/>
            <a:ext cx="880746" cy="457200"/>
          </a:xfrm>
          <a:prstGeom prst="rect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矩形 74">
            <a:hlinkClick r:id="" action="ppaction://hlinkshowjump?jump=nextslide"/>
            <a:hlinkHover r:id="" action="ppaction://hlinkshowjump?jump=nextslide"/>
          </p:cNvPr>
          <p:cNvSpPr/>
          <p:nvPr/>
        </p:nvSpPr>
        <p:spPr>
          <a:xfrm>
            <a:off x="2514600" y="5181600"/>
            <a:ext cx="880746" cy="457200"/>
          </a:xfrm>
          <a:prstGeom prst="rect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矩形 75">
            <a:hlinkHover r:id="" action="ppaction://hlinkshowjump?jump=nextslide"/>
          </p:cNvPr>
          <p:cNvSpPr/>
          <p:nvPr/>
        </p:nvSpPr>
        <p:spPr>
          <a:xfrm>
            <a:off x="3886200" y="5181600"/>
            <a:ext cx="880746" cy="457200"/>
          </a:xfrm>
          <a:prstGeom prst="rect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矩形 76">
            <a:hlinkHover r:id="" action="ppaction://hlinkshowjump?jump=nextslide"/>
          </p:cNvPr>
          <p:cNvSpPr/>
          <p:nvPr/>
        </p:nvSpPr>
        <p:spPr>
          <a:xfrm>
            <a:off x="3886200" y="2743200"/>
            <a:ext cx="880746" cy="457200"/>
          </a:xfrm>
          <a:prstGeom prst="rect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矩形 77">
            <a:hlinkClick r:id="" action="ppaction://hlinkshowjump?jump=nextslide"/>
            <a:hlinkHover r:id="" action="ppaction://hlinkshowjump?jump=nextslide"/>
          </p:cNvPr>
          <p:cNvSpPr/>
          <p:nvPr/>
        </p:nvSpPr>
        <p:spPr>
          <a:xfrm>
            <a:off x="5257800" y="5181600"/>
            <a:ext cx="880746" cy="457200"/>
          </a:xfrm>
          <a:prstGeom prst="rect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6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280904" y="228600"/>
            <a:ext cx="3224295" cy="457198"/>
            <a:chOff x="337083" y="171450"/>
            <a:chExt cx="3869156" cy="342899"/>
          </a:xfrm>
        </p:grpSpPr>
        <p:sp>
          <p:nvSpPr>
            <p:cNvPr id="6" name="矩形 5"/>
            <p:cNvSpPr/>
            <p:nvPr/>
          </p:nvSpPr>
          <p:spPr>
            <a:xfrm>
              <a:off x="337083" y="171450"/>
              <a:ext cx="1498060" cy="114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</a:rPr>
                <a:t>Story_Assistant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82063" y="400050"/>
              <a:ext cx="2924176" cy="1142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file:///D:/Github/TestPage/Test.html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899666" y="1371600"/>
            <a:ext cx="5257801" cy="579120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76200" y="685800"/>
            <a:ext cx="1600200" cy="617220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1676400" y="731703"/>
            <a:ext cx="7391400" cy="533399"/>
          </a:xfrm>
          <a:prstGeom prst="rect">
            <a:avLst/>
          </a:prstGeom>
          <a:solidFill>
            <a:schemeClr val="bg1"/>
          </a:solidFill>
          <a:ln w="222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1905000" y="1371601"/>
            <a:ext cx="5238750" cy="6685983"/>
            <a:chOff x="1905000" y="1371601"/>
            <a:chExt cx="5238750" cy="6685983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382" y="1371601"/>
              <a:ext cx="5230368" cy="591147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382" y="1855820"/>
              <a:ext cx="5230368" cy="2563780"/>
            </a:xfrm>
            <a:prstGeom prst="rect">
              <a:avLst/>
            </a:prstGeom>
          </p:spPr>
        </p:pic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0" y="4495800"/>
              <a:ext cx="5230368" cy="3561784"/>
            </a:xfrm>
            <a:prstGeom prst="rect">
              <a:avLst/>
            </a:prstGeom>
          </p:spPr>
        </p:pic>
      </p:grpSp>
      <p:grpSp>
        <p:nvGrpSpPr>
          <p:cNvPr id="29" name="群組 28"/>
          <p:cNvGrpSpPr/>
          <p:nvPr/>
        </p:nvGrpSpPr>
        <p:grpSpPr>
          <a:xfrm>
            <a:off x="7512291" y="1696164"/>
            <a:ext cx="1287701" cy="4285651"/>
            <a:chOff x="7487850" y="1276949"/>
            <a:chExt cx="1287701" cy="4285651"/>
          </a:xfrm>
        </p:grpSpPr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9910" y="1276949"/>
              <a:ext cx="1285641" cy="105303"/>
            </a:xfrm>
            <a:prstGeom prst="rect">
              <a:avLst/>
            </a:prstGeom>
          </p:spPr>
        </p:pic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9910" y="1363205"/>
              <a:ext cx="1285641" cy="456694"/>
            </a:xfrm>
            <a:prstGeom prst="rect">
              <a:avLst/>
            </a:prstGeom>
          </p:spPr>
        </p:pic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1833472"/>
              <a:ext cx="1285641" cy="634472"/>
            </a:xfrm>
            <a:prstGeom prst="rect">
              <a:avLst/>
            </a:prstGeom>
          </p:spPr>
        </p:pic>
        <p:pic>
          <p:nvPicPr>
            <p:cNvPr id="49" name="圖片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2475570"/>
              <a:ext cx="1285641" cy="634472"/>
            </a:xfrm>
            <a:prstGeom prst="rect">
              <a:avLst/>
            </a:prstGeom>
          </p:spPr>
        </p:pic>
        <p:pic>
          <p:nvPicPr>
            <p:cNvPr id="50" name="圖片 4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3124707"/>
              <a:ext cx="1285641" cy="456694"/>
            </a:xfrm>
            <a:prstGeom prst="rect">
              <a:avLst/>
            </a:prstGeom>
          </p:spPr>
        </p:pic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3581400"/>
              <a:ext cx="1285641" cy="634472"/>
            </a:xfrm>
            <a:prstGeom prst="rect">
              <a:avLst/>
            </a:prstGeom>
          </p:spPr>
        </p:pic>
        <p:pic>
          <p:nvPicPr>
            <p:cNvPr id="53" name="圖片 5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4242328"/>
              <a:ext cx="1285641" cy="634472"/>
            </a:xfrm>
            <a:prstGeom prst="rect">
              <a:avLst/>
            </a:prstGeom>
          </p:spPr>
        </p:pic>
        <p:pic>
          <p:nvPicPr>
            <p:cNvPr id="54" name="圖片 5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4928128"/>
              <a:ext cx="1285641" cy="634472"/>
            </a:xfrm>
            <a:prstGeom prst="rect">
              <a:avLst/>
            </a:prstGeom>
          </p:spPr>
        </p:pic>
      </p:grpSp>
      <p:pic>
        <p:nvPicPr>
          <p:cNvPr id="30" name="圖片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05" y="803167"/>
            <a:ext cx="355235" cy="355235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80" y="803167"/>
            <a:ext cx="297020" cy="297020"/>
          </a:xfrm>
          <a:prstGeom prst="rect">
            <a:avLst/>
          </a:prstGeom>
        </p:spPr>
      </p:pic>
      <p:sp>
        <p:nvSpPr>
          <p:cNvPr id="32" name="圓角矩形 31"/>
          <p:cNvSpPr/>
          <p:nvPr/>
        </p:nvSpPr>
        <p:spPr>
          <a:xfrm>
            <a:off x="1899666" y="803167"/>
            <a:ext cx="387127" cy="355235"/>
          </a:xfrm>
          <a:prstGeom prst="roundRect">
            <a:avLst/>
          </a:prstGeom>
          <a:solidFill>
            <a:schemeClr val="tx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圓角矩形 54"/>
          <p:cNvSpPr/>
          <p:nvPr/>
        </p:nvSpPr>
        <p:spPr>
          <a:xfrm>
            <a:off x="7620000" y="1696165"/>
            <a:ext cx="1066800" cy="542950"/>
          </a:xfrm>
          <a:prstGeom prst="roundRect">
            <a:avLst/>
          </a:prstGeom>
          <a:solidFill>
            <a:schemeClr val="bg1">
              <a:alpha val="4000"/>
            </a:schemeClr>
          </a:solidFill>
          <a:ln w="6350">
            <a:solidFill>
              <a:schemeClr val="accent2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群組 64"/>
          <p:cNvGrpSpPr/>
          <p:nvPr/>
        </p:nvGrpSpPr>
        <p:grpSpPr>
          <a:xfrm>
            <a:off x="152400" y="990600"/>
            <a:ext cx="1524000" cy="276999"/>
            <a:chOff x="152400" y="990600"/>
            <a:chExt cx="1524000" cy="276999"/>
          </a:xfrm>
        </p:grpSpPr>
        <p:sp>
          <p:nvSpPr>
            <p:cNvPr id="57" name="矩形 56"/>
            <p:cNvSpPr/>
            <p:nvPr/>
          </p:nvSpPr>
          <p:spPr>
            <a:xfrm>
              <a:off x="152400" y="1054844"/>
              <a:ext cx="128504" cy="14851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280904" y="990600"/>
              <a:ext cx="1395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Characters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52400" y="1676400"/>
            <a:ext cx="1524000" cy="276999"/>
            <a:chOff x="152400" y="1247001"/>
            <a:chExt cx="1524000" cy="276999"/>
          </a:xfrm>
        </p:grpSpPr>
        <p:sp>
          <p:nvSpPr>
            <p:cNvPr id="59" name="矩形 58"/>
            <p:cNvSpPr/>
            <p:nvPr/>
          </p:nvSpPr>
          <p:spPr>
            <a:xfrm>
              <a:off x="152400" y="1311245"/>
              <a:ext cx="128504" cy="14851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280904" y="1247001"/>
              <a:ext cx="1395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Locations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152400" y="1953399"/>
            <a:ext cx="1524000" cy="276999"/>
            <a:chOff x="152400" y="1524000"/>
            <a:chExt cx="1524000" cy="276999"/>
          </a:xfrm>
        </p:grpSpPr>
        <p:sp>
          <p:nvSpPr>
            <p:cNvPr id="61" name="矩形 60"/>
            <p:cNvSpPr/>
            <p:nvPr/>
          </p:nvSpPr>
          <p:spPr>
            <a:xfrm>
              <a:off x="152400" y="1588244"/>
              <a:ext cx="128504" cy="1485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280904" y="1524000"/>
              <a:ext cx="1395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Others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0" name="圖片 6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89" y="1384943"/>
            <a:ext cx="228411" cy="228411"/>
          </a:xfrm>
          <a:prstGeom prst="rect">
            <a:avLst/>
          </a:prstGeom>
        </p:spPr>
      </p:pic>
      <p:pic>
        <p:nvPicPr>
          <p:cNvPr id="71" name="圖片 7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923" y="1325834"/>
            <a:ext cx="798992" cy="346628"/>
          </a:xfrm>
          <a:prstGeom prst="rect">
            <a:avLst/>
          </a:prstGeom>
        </p:spPr>
      </p:pic>
      <p:grpSp>
        <p:nvGrpSpPr>
          <p:cNvPr id="13" name="群組 12"/>
          <p:cNvGrpSpPr/>
          <p:nvPr/>
        </p:nvGrpSpPr>
        <p:grpSpPr>
          <a:xfrm>
            <a:off x="342298" y="1255826"/>
            <a:ext cx="888850" cy="246888"/>
            <a:chOff x="453573" y="3855526"/>
            <a:chExt cx="888850" cy="246888"/>
          </a:xfrm>
        </p:grpSpPr>
        <p:sp>
          <p:nvSpPr>
            <p:cNvPr id="3" name="橢圓 2"/>
            <p:cNvSpPr/>
            <p:nvPr/>
          </p:nvSpPr>
          <p:spPr>
            <a:xfrm>
              <a:off x="453573" y="3855526"/>
              <a:ext cx="240548" cy="24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1101875" y="3855526"/>
              <a:ext cx="240548" cy="24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86054" y="3855526"/>
              <a:ext cx="638082" cy="246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Darcy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152400" y="2743200"/>
            <a:ext cx="1231148" cy="3048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Analyze Story</a:t>
            </a:r>
            <a:endParaRPr lang="en-US" sz="1200" dirty="0"/>
          </a:p>
        </p:txBody>
      </p:sp>
      <p:sp>
        <p:nvSpPr>
          <p:cNvPr id="43" name="矩形 42"/>
          <p:cNvSpPr/>
          <p:nvPr/>
        </p:nvSpPr>
        <p:spPr>
          <a:xfrm>
            <a:off x="152400" y="2362200"/>
            <a:ext cx="1231148" cy="3048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Choose Tags</a:t>
            </a:r>
            <a:endParaRPr 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1676400" y="685798"/>
            <a:ext cx="7391400" cy="6781802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200529" y="1709014"/>
            <a:ext cx="4657471" cy="4184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6515100" y="1790093"/>
            <a:ext cx="266700" cy="304800"/>
          </a:xfrm>
          <a:prstGeom prst="rect">
            <a:avLst/>
          </a:prstGeom>
          <a:blipFill dpi="0" rotWithShape="1">
            <a:blip r:embed="rId12">
              <a:alphaModFix amt="5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圓角矩形 11"/>
          <p:cNvSpPr/>
          <p:nvPr/>
        </p:nvSpPr>
        <p:spPr>
          <a:xfrm>
            <a:off x="2446180" y="1905000"/>
            <a:ext cx="830420" cy="2879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2">
                    <a:lumMod val="50000"/>
                  </a:schemeClr>
                </a:solidFill>
              </a:rPr>
              <a:t>Show up order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8" name="圓角矩形 47"/>
          <p:cNvSpPr/>
          <p:nvPr/>
        </p:nvSpPr>
        <p:spPr>
          <a:xfrm>
            <a:off x="3436780" y="1905000"/>
            <a:ext cx="906620" cy="28790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Alphabetical order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1" name="圓角矩形 50"/>
          <p:cNvSpPr/>
          <p:nvPr/>
        </p:nvSpPr>
        <p:spPr>
          <a:xfrm>
            <a:off x="4427380" y="1905000"/>
            <a:ext cx="830420" cy="28790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Filter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46180" y="2515612"/>
            <a:ext cx="1211420" cy="3231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Truth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Daughter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Mr. </a:t>
            </a:r>
            <a:r>
              <a:rPr lang="en-US" sz="1200" dirty="0" err="1" smtClean="0">
                <a:solidFill>
                  <a:schemeClr val="accent2">
                    <a:lumMod val="50000"/>
                  </a:schemeClr>
                </a:solidFill>
              </a:rPr>
              <a:t>Bennet</a:t>
            </a:r>
            <a:endParaRPr lang="en-US" sz="12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Ms. </a:t>
            </a:r>
            <a:r>
              <a:rPr lang="en-US" sz="1200" dirty="0" err="1" smtClean="0">
                <a:solidFill>
                  <a:schemeClr val="accent2">
                    <a:lumMod val="50000"/>
                  </a:schemeClr>
                </a:solidFill>
              </a:rPr>
              <a:t>Bennet</a:t>
            </a:r>
            <a:endParaRPr lang="en-US" sz="12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Lady</a:t>
            </a:r>
          </a:p>
          <a:p>
            <a:r>
              <a:rPr lang="en-US" sz="1200" dirty="0" err="1" smtClean="0">
                <a:solidFill>
                  <a:schemeClr val="accent2">
                    <a:lumMod val="50000"/>
                  </a:schemeClr>
                </a:solidFill>
              </a:rPr>
              <a:t>Netherfield</a:t>
            </a:r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 Park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Home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Jane</a:t>
            </a:r>
          </a:p>
          <a:p>
            <a:r>
              <a:rPr lang="en-US" altLang="zh-TW" sz="1200" dirty="0" smtClean="0">
                <a:solidFill>
                  <a:schemeClr val="accent2">
                    <a:lumMod val="50000"/>
                  </a:schemeClr>
                </a:solidFill>
              </a:rPr>
              <a:t>Flower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Dress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Elizabeth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Book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Cat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Animal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Mary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Piano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Sir William</a:t>
            </a:r>
          </a:p>
        </p:txBody>
      </p:sp>
      <p:sp>
        <p:nvSpPr>
          <p:cNvPr id="56" name="矩形 55"/>
          <p:cNvSpPr/>
          <p:nvPr/>
        </p:nvSpPr>
        <p:spPr>
          <a:xfrm>
            <a:off x="3810000" y="2515612"/>
            <a:ext cx="1211420" cy="3231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Jewel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Kitty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Lydia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People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History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Bingley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Art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Louisa Hurst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Caroline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Way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Mr. Collins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World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Information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Meat</a:t>
            </a:r>
          </a:p>
          <a:p>
            <a:r>
              <a:rPr lang="en-US" sz="1200" dirty="0" err="1" smtClean="0">
                <a:solidFill>
                  <a:schemeClr val="accent2">
                    <a:lumMod val="50000"/>
                  </a:schemeClr>
                </a:solidFill>
              </a:rPr>
              <a:t>Yeat</a:t>
            </a:r>
            <a:endParaRPr lang="en-US" sz="12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Lady Anne Darcy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181600" y="2515612"/>
            <a:ext cx="1211420" cy="3231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Ballroom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method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data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food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Understanding</a:t>
            </a:r>
          </a:p>
          <a:p>
            <a:r>
              <a:rPr lang="en-US" altLang="zh-TW" sz="1200" dirty="0">
                <a:solidFill>
                  <a:schemeClr val="accent2">
                    <a:lumMod val="50000"/>
                  </a:schemeClr>
                </a:solidFill>
              </a:rPr>
              <a:t>Woods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theory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law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bird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literature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Problem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River bank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Lady Catherine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Anne de </a:t>
            </a:r>
            <a:r>
              <a:rPr lang="en-US" sz="1200" dirty="0" err="1" smtClean="0">
                <a:solidFill>
                  <a:schemeClr val="accent2">
                    <a:lumMod val="50000"/>
                  </a:schemeClr>
                </a:solidFill>
              </a:rPr>
              <a:t>Bourgh</a:t>
            </a:r>
            <a:endParaRPr lang="en-US" sz="12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Colonel Fitzwilliam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Mr. Gardiner</a:t>
            </a:r>
          </a:p>
        </p:txBody>
      </p:sp>
      <p:sp>
        <p:nvSpPr>
          <p:cNvPr id="64" name="矩形 63"/>
          <p:cNvSpPr/>
          <p:nvPr/>
        </p:nvSpPr>
        <p:spPr>
          <a:xfrm>
            <a:off x="2472054" y="2327017"/>
            <a:ext cx="128504" cy="14851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圓角矩形 67"/>
          <p:cNvSpPr/>
          <p:nvPr/>
        </p:nvSpPr>
        <p:spPr>
          <a:xfrm>
            <a:off x="2667000" y="2296392"/>
            <a:ext cx="762000" cy="1791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Character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593348" y="2296392"/>
            <a:ext cx="128504" cy="14851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圓角矩形 72">
            <a:hlinkClick r:id="" action="ppaction://hlinkshowjump?jump=nextslide"/>
          </p:cNvPr>
          <p:cNvSpPr/>
          <p:nvPr/>
        </p:nvSpPr>
        <p:spPr>
          <a:xfrm>
            <a:off x="3733800" y="2286000"/>
            <a:ext cx="762000" cy="17913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Locations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14600" y="2971800"/>
            <a:ext cx="804546" cy="152400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矩形 78"/>
          <p:cNvSpPr/>
          <p:nvPr/>
        </p:nvSpPr>
        <p:spPr>
          <a:xfrm>
            <a:off x="2514600" y="4419600"/>
            <a:ext cx="804546" cy="152400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矩形 79"/>
          <p:cNvSpPr/>
          <p:nvPr/>
        </p:nvSpPr>
        <p:spPr>
          <a:xfrm>
            <a:off x="3886200" y="5486400"/>
            <a:ext cx="804546" cy="152400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6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280904" y="228600"/>
            <a:ext cx="3224295" cy="457198"/>
            <a:chOff x="337083" y="171450"/>
            <a:chExt cx="3869156" cy="342899"/>
          </a:xfrm>
        </p:grpSpPr>
        <p:sp>
          <p:nvSpPr>
            <p:cNvPr id="6" name="矩形 5"/>
            <p:cNvSpPr/>
            <p:nvPr/>
          </p:nvSpPr>
          <p:spPr>
            <a:xfrm>
              <a:off x="337083" y="171450"/>
              <a:ext cx="1498060" cy="114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</a:rPr>
                <a:t>Story_Assistant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82063" y="400050"/>
              <a:ext cx="2924176" cy="1142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file:///D:/Github/TestPage/Test.html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899666" y="1371600"/>
            <a:ext cx="5257801" cy="579120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76200" y="685800"/>
            <a:ext cx="1600200" cy="617220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1676400" y="731703"/>
            <a:ext cx="7391400" cy="533399"/>
          </a:xfrm>
          <a:prstGeom prst="rect">
            <a:avLst/>
          </a:prstGeom>
          <a:solidFill>
            <a:schemeClr val="bg1"/>
          </a:solidFill>
          <a:ln w="222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1905000" y="1371601"/>
            <a:ext cx="5238750" cy="6685983"/>
            <a:chOff x="1905000" y="1371601"/>
            <a:chExt cx="5238750" cy="6685983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382" y="1371601"/>
              <a:ext cx="5230368" cy="591147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382" y="1855820"/>
              <a:ext cx="5230368" cy="2563780"/>
            </a:xfrm>
            <a:prstGeom prst="rect">
              <a:avLst/>
            </a:prstGeom>
          </p:spPr>
        </p:pic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0" y="4495800"/>
              <a:ext cx="5230368" cy="3561784"/>
            </a:xfrm>
            <a:prstGeom prst="rect">
              <a:avLst/>
            </a:prstGeom>
          </p:spPr>
        </p:pic>
      </p:grpSp>
      <p:grpSp>
        <p:nvGrpSpPr>
          <p:cNvPr id="29" name="群組 28"/>
          <p:cNvGrpSpPr/>
          <p:nvPr/>
        </p:nvGrpSpPr>
        <p:grpSpPr>
          <a:xfrm>
            <a:off x="7512291" y="1696164"/>
            <a:ext cx="1287701" cy="4285651"/>
            <a:chOff x="7487850" y="1276949"/>
            <a:chExt cx="1287701" cy="4285651"/>
          </a:xfrm>
        </p:grpSpPr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9910" y="1276949"/>
              <a:ext cx="1285641" cy="105303"/>
            </a:xfrm>
            <a:prstGeom prst="rect">
              <a:avLst/>
            </a:prstGeom>
          </p:spPr>
        </p:pic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9910" y="1363205"/>
              <a:ext cx="1285641" cy="456694"/>
            </a:xfrm>
            <a:prstGeom prst="rect">
              <a:avLst/>
            </a:prstGeom>
          </p:spPr>
        </p:pic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1833472"/>
              <a:ext cx="1285641" cy="634472"/>
            </a:xfrm>
            <a:prstGeom prst="rect">
              <a:avLst/>
            </a:prstGeom>
          </p:spPr>
        </p:pic>
        <p:pic>
          <p:nvPicPr>
            <p:cNvPr id="49" name="圖片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2475570"/>
              <a:ext cx="1285641" cy="634472"/>
            </a:xfrm>
            <a:prstGeom prst="rect">
              <a:avLst/>
            </a:prstGeom>
          </p:spPr>
        </p:pic>
        <p:pic>
          <p:nvPicPr>
            <p:cNvPr id="50" name="圖片 4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3124707"/>
              <a:ext cx="1285641" cy="456694"/>
            </a:xfrm>
            <a:prstGeom prst="rect">
              <a:avLst/>
            </a:prstGeom>
          </p:spPr>
        </p:pic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3581400"/>
              <a:ext cx="1285641" cy="634472"/>
            </a:xfrm>
            <a:prstGeom prst="rect">
              <a:avLst/>
            </a:prstGeom>
          </p:spPr>
        </p:pic>
        <p:pic>
          <p:nvPicPr>
            <p:cNvPr id="53" name="圖片 5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4242328"/>
              <a:ext cx="1285641" cy="634472"/>
            </a:xfrm>
            <a:prstGeom prst="rect">
              <a:avLst/>
            </a:prstGeom>
          </p:spPr>
        </p:pic>
        <p:pic>
          <p:nvPicPr>
            <p:cNvPr id="54" name="圖片 5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4928128"/>
              <a:ext cx="1285641" cy="634472"/>
            </a:xfrm>
            <a:prstGeom prst="rect">
              <a:avLst/>
            </a:prstGeom>
          </p:spPr>
        </p:pic>
      </p:grpSp>
      <p:pic>
        <p:nvPicPr>
          <p:cNvPr id="30" name="圖片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05" y="803167"/>
            <a:ext cx="355235" cy="355235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80" y="803167"/>
            <a:ext cx="297020" cy="297020"/>
          </a:xfrm>
          <a:prstGeom prst="rect">
            <a:avLst/>
          </a:prstGeom>
        </p:spPr>
      </p:pic>
      <p:sp>
        <p:nvSpPr>
          <p:cNvPr id="32" name="圓角矩形 31"/>
          <p:cNvSpPr/>
          <p:nvPr/>
        </p:nvSpPr>
        <p:spPr>
          <a:xfrm>
            <a:off x="1899666" y="803167"/>
            <a:ext cx="387127" cy="355235"/>
          </a:xfrm>
          <a:prstGeom prst="roundRect">
            <a:avLst/>
          </a:prstGeom>
          <a:solidFill>
            <a:schemeClr val="tx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圓角矩形 54"/>
          <p:cNvSpPr/>
          <p:nvPr/>
        </p:nvSpPr>
        <p:spPr>
          <a:xfrm>
            <a:off x="7620000" y="1696165"/>
            <a:ext cx="1066800" cy="542950"/>
          </a:xfrm>
          <a:prstGeom prst="roundRect">
            <a:avLst/>
          </a:prstGeom>
          <a:solidFill>
            <a:schemeClr val="bg1">
              <a:alpha val="4000"/>
            </a:schemeClr>
          </a:solidFill>
          <a:ln w="6350">
            <a:solidFill>
              <a:schemeClr val="accent2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群組 64"/>
          <p:cNvGrpSpPr/>
          <p:nvPr/>
        </p:nvGrpSpPr>
        <p:grpSpPr>
          <a:xfrm>
            <a:off x="152400" y="990600"/>
            <a:ext cx="1524000" cy="276999"/>
            <a:chOff x="152400" y="990600"/>
            <a:chExt cx="1524000" cy="276999"/>
          </a:xfrm>
        </p:grpSpPr>
        <p:sp>
          <p:nvSpPr>
            <p:cNvPr id="57" name="矩形 56"/>
            <p:cNvSpPr/>
            <p:nvPr/>
          </p:nvSpPr>
          <p:spPr>
            <a:xfrm>
              <a:off x="152400" y="1054844"/>
              <a:ext cx="128504" cy="14851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280904" y="990600"/>
              <a:ext cx="1395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Characters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52400" y="1676400"/>
            <a:ext cx="1524000" cy="276999"/>
            <a:chOff x="152400" y="1247001"/>
            <a:chExt cx="1524000" cy="276999"/>
          </a:xfrm>
        </p:grpSpPr>
        <p:sp>
          <p:nvSpPr>
            <p:cNvPr id="59" name="矩形 58"/>
            <p:cNvSpPr/>
            <p:nvPr/>
          </p:nvSpPr>
          <p:spPr>
            <a:xfrm>
              <a:off x="152400" y="1311245"/>
              <a:ext cx="128504" cy="14851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280904" y="1247001"/>
              <a:ext cx="1395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Locations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152400" y="1953399"/>
            <a:ext cx="1524000" cy="276999"/>
            <a:chOff x="152400" y="1524000"/>
            <a:chExt cx="1524000" cy="276999"/>
          </a:xfrm>
        </p:grpSpPr>
        <p:sp>
          <p:nvSpPr>
            <p:cNvPr id="61" name="矩形 60"/>
            <p:cNvSpPr/>
            <p:nvPr/>
          </p:nvSpPr>
          <p:spPr>
            <a:xfrm>
              <a:off x="152400" y="1588244"/>
              <a:ext cx="128504" cy="1485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280904" y="1524000"/>
              <a:ext cx="1395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Others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0" name="圖片 6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89" y="1384943"/>
            <a:ext cx="228411" cy="228411"/>
          </a:xfrm>
          <a:prstGeom prst="rect">
            <a:avLst/>
          </a:prstGeom>
        </p:spPr>
      </p:pic>
      <p:pic>
        <p:nvPicPr>
          <p:cNvPr id="71" name="圖片 7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923" y="1325834"/>
            <a:ext cx="798992" cy="346628"/>
          </a:xfrm>
          <a:prstGeom prst="rect">
            <a:avLst/>
          </a:prstGeom>
        </p:spPr>
      </p:pic>
      <p:grpSp>
        <p:nvGrpSpPr>
          <p:cNvPr id="13" name="群組 12"/>
          <p:cNvGrpSpPr/>
          <p:nvPr/>
        </p:nvGrpSpPr>
        <p:grpSpPr>
          <a:xfrm>
            <a:off x="342298" y="1255826"/>
            <a:ext cx="888850" cy="246888"/>
            <a:chOff x="453573" y="3855526"/>
            <a:chExt cx="888850" cy="246888"/>
          </a:xfrm>
        </p:grpSpPr>
        <p:sp>
          <p:nvSpPr>
            <p:cNvPr id="3" name="橢圓 2"/>
            <p:cNvSpPr/>
            <p:nvPr/>
          </p:nvSpPr>
          <p:spPr>
            <a:xfrm>
              <a:off x="453573" y="3855526"/>
              <a:ext cx="240548" cy="24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1101875" y="3855526"/>
              <a:ext cx="240548" cy="24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86054" y="3855526"/>
              <a:ext cx="638082" cy="246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Darcy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152400" y="2743200"/>
            <a:ext cx="1231148" cy="3048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Analyze Story</a:t>
            </a:r>
            <a:endParaRPr lang="en-US" sz="1200" dirty="0"/>
          </a:p>
        </p:txBody>
      </p:sp>
      <p:sp>
        <p:nvSpPr>
          <p:cNvPr id="43" name="矩形 42"/>
          <p:cNvSpPr/>
          <p:nvPr/>
        </p:nvSpPr>
        <p:spPr>
          <a:xfrm>
            <a:off x="152400" y="2362200"/>
            <a:ext cx="1231148" cy="3048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Choose Tags</a:t>
            </a:r>
            <a:endParaRPr 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1676400" y="685798"/>
            <a:ext cx="7391400" cy="6781802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200529" y="1709014"/>
            <a:ext cx="4657471" cy="4184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hlinkClick r:id="" action="ppaction://hlinkshowjump?jump=nextslide"/>
          </p:cNvPr>
          <p:cNvSpPr/>
          <p:nvPr/>
        </p:nvSpPr>
        <p:spPr>
          <a:xfrm>
            <a:off x="6515100" y="1790093"/>
            <a:ext cx="266700" cy="304800"/>
          </a:xfrm>
          <a:prstGeom prst="rect">
            <a:avLst/>
          </a:prstGeom>
          <a:blipFill dpi="0" rotWithShape="1">
            <a:blip r:embed="rId12">
              <a:alphaModFix amt="5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圓角矩形 11"/>
          <p:cNvSpPr/>
          <p:nvPr/>
        </p:nvSpPr>
        <p:spPr>
          <a:xfrm>
            <a:off x="2446180" y="1905000"/>
            <a:ext cx="830420" cy="2879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2">
                    <a:lumMod val="50000"/>
                  </a:schemeClr>
                </a:solidFill>
              </a:rPr>
              <a:t>Show up order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8" name="圓角矩形 47"/>
          <p:cNvSpPr/>
          <p:nvPr/>
        </p:nvSpPr>
        <p:spPr>
          <a:xfrm>
            <a:off x="3436780" y="1905000"/>
            <a:ext cx="906620" cy="28790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Alphabetical order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1" name="圓角矩形 50"/>
          <p:cNvSpPr/>
          <p:nvPr/>
        </p:nvSpPr>
        <p:spPr>
          <a:xfrm>
            <a:off x="4427380" y="1905000"/>
            <a:ext cx="830420" cy="28790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Filter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46180" y="2515612"/>
            <a:ext cx="1211420" cy="3231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Truth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Daughter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Mr. </a:t>
            </a:r>
            <a:r>
              <a:rPr lang="en-US" sz="1200" dirty="0" err="1" smtClean="0">
                <a:solidFill>
                  <a:schemeClr val="accent2">
                    <a:lumMod val="50000"/>
                  </a:schemeClr>
                </a:solidFill>
              </a:rPr>
              <a:t>Bennet</a:t>
            </a:r>
            <a:endParaRPr lang="en-US" sz="12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Ms. </a:t>
            </a:r>
            <a:r>
              <a:rPr lang="en-US" sz="1200" dirty="0" err="1" smtClean="0">
                <a:solidFill>
                  <a:schemeClr val="accent2">
                    <a:lumMod val="50000"/>
                  </a:schemeClr>
                </a:solidFill>
              </a:rPr>
              <a:t>Bennet</a:t>
            </a:r>
            <a:endParaRPr lang="en-US" sz="12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Lady</a:t>
            </a:r>
          </a:p>
          <a:p>
            <a:r>
              <a:rPr lang="en-US" sz="1200" dirty="0" err="1" smtClean="0">
                <a:solidFill>
                  <a:schemeClr val="accent2">
                    <a:lumMod val="50000"/>
                  </a:schemeClr>
                </a:solidFill>
              </a:rPr>
              <a:t>Netherfield</a:t>
            </a:r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 Park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Home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Jane</a:t>
            </a:r>
          </a:p>
          <a:p>
            <a:r>
              <a:rPr lang="en-US" altLang="zh-TW" sz="1200" dirty="0" smtClean="0">
                <a:solidFill>
                  <a:schemeClr val="accent2">
                    <a:lumMod val="50000"/>
                  </a:schemeClr>
                </a:solidFill>
              </a:rPr>
              <a:t>Flower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Dress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Elizabeth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Book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Cat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Animal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Mary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Piano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Sir William</a:t>
            </a:r>
          </a:p>
        </p:txBody>
      </p:sp>
      <p:sp>
        <p:nvSpPr>
          <p:cNvPr id="56" name="矩形 55"/>
          <p:cNvSpPr/>
          <p:nvPr/>
        </p:nvSpPr>
        <p:spPr>
          <a:xfrm>
            <a:off x="3810000" y="2515612"/>
            <a:ext cx="1211420" cy="3231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Jewel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Kitty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Lydia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People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History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Bingley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Art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Louisa Hurst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Caroline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Way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Mr. Collins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World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Information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Meat</a:t>
            </a:r>
          </a:p>
          <a:p>
            <a:r>
              <a:rPr lang="en-US" sz="1200" dirty="0" err="1" smtClean="0">
                <a:solidFill>
                  <a:schemeClr val="accent2">
                    <a:lumMod val="50000"/>
                  </a:schemeClr>
                </a:solidFill>
              </a:rPr>
              <a:t>Yeat</a:t>
            </a:r>
            <a:endParaRPr lang="en-US" sz="12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Lady Anne Darcy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181600" y="2515612"/>
            <a:ext cx="1211420" cy="3231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Ballroom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method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data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food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Understanding</a:t>
            </a:r>
          </a:p>
          <a:p>
            <a:r>
              <a:rPr lang="en-US" altLang="zh-TW" sz="1200" dirty="0" smtClean="0">
                <a:solidFill>
                  <a:schemeClr val="accent2">
                    <a:lumMod val="50000"/>
                  </a:schemeClr>
                </a:solidFill>
              </a:rPr>
              <a:t>Woods</a:t>
            </a:r>
            <a:endParaRPr lang="en-US" sz="12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theory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law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bird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literature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Problem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River bank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Lady Catherine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Anne de </a:t>
            </a:r>
            <a:r>
              <a:rPr lang="en-US" sz="1200" dirty="0" err="1" smtClean="0">
                <a:solidFill>
                  <a:schemeClr val="accent2">
                    <a:lumMod val="50000"/>
                  </a:schemeClr>
                </a:solidFill>
              </a:rPr>
              <a:t>Bourgh</a:t>
            </a:r>
            <a:endParaRPr lang="en-US" sz="12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Colonel Fitzwilliam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Mr. Gardiner</a:t>
            </a:r>
          </a:p>
        </p:txBody>
      </p:sp>
      <p:sp>
        <p:nvSpPr>
          <p:cNvPr id="64" name="矩形 63"/>
          <p:cNvSpPr/>
          <p:nvPr/>
        </p:nvSpPr>
        <p:spPr>
          <a:xfrm>
            <a:off x="2472054" y="2327017"/>
            <a:ext cx="128504" cy="14851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圓角矩形 67"/>
          <p:cNvSpPr/>
          <p:nvPr/>
        </p:nvSpPr>
        <p:spPr>
          <a:xfrm>
            <a:off x="2667000" y="2296392"/>
            <a:ext cx="762000" cy="17913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Character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593348" y="2296392"/>
            <a:ext cx="128504" cy="14851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圓角矩形 72"/>
          <p:cNvSpPr/>
          <p:nvPr/>
        </p:nvSpPr>
        <p:spPr>
          <a:xfrm>
            <a:off x="3733800" y="2286000"/>
            <a:ext cx="762000" cy="1791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Locations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14600" y="2971800"/>
            <a:ext cx="804546" cy="152400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矩形 78"/>
          <p:cNvSpPr/>
          <p:nvPr/>
        </p:nvSpPr>
        <p:spPr>
          <a:xfrm>
            <a:off x="2514600" y="4419600"/>
            <a:ext cx="804546" cy="152400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矩形 79"/>
          <p:cNvSpPr/>
          <p:nvPr/>
        </p:nvSpPr>
        <p:spPr>
          <a:xfrm>
            <a:off x="3886200" y="5486400"/>
            <a:ext cx="804546" cy="152400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矩形 73"/>
          <p:cNvSpPr/>
          <p:nvPr/>
        </p:nvSpPr>
        <p:spPr>
          <a:xfrm>
            <a:off x="2514600" y="3505200"/>
            <a:ext cx="1078748" cy="152400"/>
          </a:xfrm>
          <a:prstGeom prst="rect">
            <a:avLst/>
          </a:prstGeom>
          <a:solidFill>
            <a:srgbClr val="92D05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矩形 75"/>
          <p:cNvSpPr/>
          <p:nvPr/>
        </p:nvSpPr>
        <p:spPr>
          <a:xfrm>
            <a:off x="5247936" y="3505200"/>
            <a:ext cx="1078748" cy="152400"/>
          </a:xfrm>
          <a:prstGeom prst="rect">
            <a:avLst/>
          </a:prstGeom>
          <a:solidFill>
            <a:srgbClr val="92D05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4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280904" y="228600"/>
            <a:ext cx="3224295" cy="457198"/>
            <a:chOff x="337083" y="171450"/>
            <a:chExt cx="3869156" cy="342899"/>
          </a:xfrm>
        </p:grpSpPr>
        <p:sp>
          <p:nvSpPr>
            <p:cNvPr id="6" name="矩形 5"/>
            <p:cNvSpPr/>
            <p:nvPr/>
          </p:nvSpPr>
          <p:spPr>
            <a:xfrm>
              <a:off x="337083" y="171450"/>
              <a:ext cx="1498060" cy="114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</a:rPr>
                <a:t>Story_Assistant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82063" y="400050"/>
              <a:ext cx="2924176" cy="1142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file:///D:/Github/TestPage/Test.html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-70913" y="686168"/>
            <a:ext cx="1600200" cy="617220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1676400" y="731703"/>
            <a:ext cx="7391400" cy="533399"/>
          </a:xfrm>
          <a:prstGeom prst="rect">
            <a:avLst/>
          </a:prstGeom>
          <a:solidFill>
            <a:schemeClr val="bg1"/>
          </a:solidFill>
          <a:ln w="222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2362199" y="1371600"/>
            <a:ext cx="5257801" cy="6685984"/>
            <a:chOff x="1899666" y="1371600"/>
            <a:chExt cx="5257801" cy="6685984"/>
          </a:xfrm>
        </p:grpSpPr>
        <p:sp>
          <p:nvSpPr>
            <p:cNvPr id="4" name="矩形 3"/>
            <p:cNvSpPr/>
            <p:nvPr/>
          </p:nvSpPr>
          <p:spPr>
            <a:xfrm>
              <a:off x="1899666" y="1371600"/>
              <a:ext cx="5257801" cy="579120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群組 25"/>
            <p:cNvGrpSpPr/>
            <p:nvPr/>
          </p:nvGrpSpPr>
          <p:grpSpPr>
            <a:xfrm>
              <a:off x="1905000" y="1371601"/>
              <a:ext cx="5238750" cy="6685983"/>
              <a:chOff x="1905000" y="1371601"/>
              <a:chExt cx="5238750" cy="6685983"/>
            </a:xfrm>
          </p:grpSpPr>
          <p:pic>
            <p:nvPicPr>
              <p:cNvPr id="15" name="圖片 1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3382" y="1371601"/>
                <a:ext cx="5230368" cy="591147"/>
              </a:xfrm>
              <a:prstGeom prst="rect">
                <a:avLst/>
              </a:prstGeom>
            </p:spPr>
          </p:pic>
          <p:pic>
            <p:nvPicPr>
              <p:cNvPr id="16" name="圖片 1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3382" y="1855820"/>
                <a:ext cx="5230368" cy="2563780"/>
              </a:xfrm>
              <a:prstGeom prst="rect">
                <a:avLst/>
              </a:prstGeom>
            </p:spPr>
          </p:pic>
          <p:pic>
            <p:nvPicPr>
              <p:cNvPr id="25" name="圖片 2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5000" y="4495800"/>
                <a:ext cx="5230368" cy="3561784"/>
              </a:xfrm>
              <a:prstGeom prst="rect">
                <a:avLst/>
              </a:prstGeom>
            </p:spPr>
          </p:pic>
        </p:grpSp>
      </p:grpSp>
      <p:pic>
        <p:nvPicPr>
          <p:cNvPr id="30" name="圖片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05" y="803167"/>
            <a:ext cx="355235" cy="355235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80" y="803167"/>
            <a:ext cx="297020" cy="297020"/>
          </a:xfrm>
          <a:prstGeom prst="rect">
            <a:avLst/>
          </a:prstGeom>
        </p:spPr>
      </p:pic>
      <p:sp>
        <p:nvSpPr>
          <p:cNvPr id="32" name="圓角矩形 31"/>
          <p:cNvSpPr/>
          <p:nvPr/>
        </p:nvSpPr>
        <p:spPr>
          <a:xfrm>
            <a:off x="1899666" y="803167"/>
            <a:ext cx="387127" cy="355235"/>
          </a:xfrm>
          <a:prstGeom prst="roundRect">
            <a:avLst/>
          </a:prstGeom>
          <a:solidFill>
            <a:schemeClr val="tx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群組 64"/>
          <p:cNvGrpSpPr/>
          <p:nvPr/>
        </p:nvGrpSpPr>
        <p:grpSpPr>
          <a:xfrm>
            <a:off x="152400" y="990600"/>
            <a:ext cx="1524000" cy="276999"/>
            <a:chOff x="152400" y="990600"/>
            <a:chExt cx="1524000" cy="276999"/>
          </a:xfrm>
        </p:grpSpPr>
        <p:sp>
          <p:nvSpPr>
            <p:cNvPr id="57" name="矩形 56"/>
            <p:cNvSpPr/>
            <p:nvPr/>
          </p:nvSpPr>
          <p:spPr>
            <a:xfrm>
              <a:off x="152400" y="1054844"/>
              <a:ext cx="128504" cy="14851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280904" y="990600"/>
              <a:ext cx="1395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Characters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52400" y="2133600"/>
            <a:ext cx="1524000" cy="276999"/>
            <a:chOff x="152400" y="1247001"/>
            <a:chExt cx="1524000" cy="276999"/>
          </a:xfrm>
        </p:grpSpPr>
        <p:sp>
          <p:nvSpPr>
            <p:cNvPr id="59" name="矩形 58"/>
            <p:cNvSpPr/>
            <p:nvPr/>
          </p:nvSpPr>
          <p:spPr>
            <a:xfrm>
              <a:off x="152400" y="1311245"/>
              <a:ext cx="128504" cy="14851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280904" y="1247001"/>
              <a:ext cx="1395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Locations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152400" y="3020199"/>
            <a:ext cx="1524000" cy="276999"/>
            <a:chOff x="152400" y="1524000"/>
            <a:chExt cx="1524000" cy="276999"/>
          </a:xfrm>
        </p:grpSpPr>
        <p:sp>
          <p:nvSpPr>
            <p:cNvPr id="61" name="矩形 60"/>
            <p:cNvSpPr/>
            <p:nvPr/>
          </p:nvSpPr>
          <p:spPr>
            <a:xfrm>
              <a:off x="152400" y="1588244"/>
              <a:ext cx="128504" cy="1485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280904" y="1524000"/>
              <a:ext cx="1395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Others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7703899" y="1325834"/>
            <a:ext cx="1287701" cy="4655981"/>
            <a:chOff x="7512291" y="1325834"/>
            <a:chExt cx="1287701" cy="4655981"/>
          </a:xfrm>
        </p:grpSpPr>
        <p:grpSp>
          <p:nvGrpSpPr>
            <p:cNvPr id="29" name="群組 28"/>
            <p:cNvGrpSpPr/>
            <p:nvPr/>
          </p:nvGrpSpPr>
          <p:grpSpPr>
            <a:xfrm>
              <a:off x="7512291" y="1696164"/>
              <a:ext cx="1287701" cy="4285651"/>
              <a:chOff x="7487850" y="1276949"/>
              <a:chExt cx="1287701" cy="4285651"/>
            </a:xfrm>
          </p:grpSpPr>
          <p:pic>
            <p:nvPicPr>
              <p:cNvPr id="45" name="圖片 4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9910" y="1276949"/>
                <a:ext cx="1285641" cy="105303"/>
              </a:xfrm>
              <a:prstGeom prst="rect">
                <a:avLst/>
              </a:prstGeom>
            </p:spPr>
          </p:pic>
          <p:pic>
            <p:nvPicPr>
              <p:cNvPr id="46" name="圖片 4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9910" y="1363205"/>
                <a:ext cx="1285641" cy="456694"/>
              </a:xfrm>
              <a:prstGeom prst="rect">
                <a:avLst/>
              </a:prstGeom>
            </p:spPr>
          </p:pic>
          <p:pic>
            <p:nvPicPr>
              <p:cNvPr id="47" name="圖片 4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1833472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49" name="圖片 4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2475570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50" name="圖片 4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3124707"/>
                <a:ext cx="1285641" cy="456694"/>
              </a:xfrm>
              <a:prstGeom prst="rect">
                <a:avLst/>
              </a:prstGeom>
            </p:spPr>
          </p:pic>
          <p:pic>
            <p:nvPicPr>
              <p:cNvPr id="52" name="圖片 5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3581400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53" name="圖片 52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4242328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54" name="圖片 5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4928128"/>
                <a:ext cx="1285641" cy="634472"/>
              </a:xfrm>
              <a:prstGeom prst="rect">
                <a:avLst/>
              </a:prstGeom>
            </p:spPr>
          </p:pic>
        </p:grpSp>
        <p:sp>
          <p:nvSpPr>
            <p:cNvPr id="55" name="圓角矩形 54"/>
            <p:cNvSpPr/>
            <p:nvPr/>
          </p:nvSpPr>
          <p:spPr>
            <a:xfrm>
              <a:off x="7620000" y="1696165"/>
              <a:ext cx="1066800" cy="542950"/>
            </a:xfrm>
            <a:prstGeom prst="roundRect">
              <a:avLst/>
            </a:prstGeom>
            <a:solidFill>
              <a:schemeClr val="bg1">
                <a:alpha val="4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圖片 6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189" y="1384943"/>
              <a:ext cx="228411" cy="228411"/>
            </a:xfrm>
            <a:prstGeom prst="rect">
              <a:avLst/>
            </a:prstGeom>
          </p:spPr>
        </p:pic>
        <p:pic>
          <p:nvPicPr>
            <p:cNvPr id="71" name="圖片 7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923" y="1325834"/>
              <a:ext cx="798992" cy="346628"/>
            </a:xfrm>
            <a:prstGeom prst="rect">
              <a:avLst/>
            </a:prstGeom>
          </p:spPr>
        </p:pic>
      </p:grpSp>
      <p:grpSp>
        <p:nvGrpSpPr>
          <p:cNvPr id="13" name="群組 12"/>
          <p:cNvGrpSpPr/>
          <p:nvPr/>
        </p:nvGrpSpPr>
        <p:grpSpPr>
          <a:xfrm>
            <a:off x="342298" y="1255826"/>
            <a:ext cx="888850" cy="246888"/>
            <a:chOff x="453573" y="3855526"/>
            <a:chExt cx="888850" cy="246888"/>
          </a:xfrm>
        </p:grpSpPr>
        <p:sp>
          <p:nvSpPr>
            <p:cNvPr id="3" name="橢圓 2"/>
            <p:cNvSpPr/>
            <p:nvPr/>
          </p:nvSpPr>
          <p:spPr>
            <a:xfrm>
              <a:off x="453573" y="3855526"/>
              <a:ext cx="240548" cy="24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1101875" y="3855526"/>
              <a:ext cx="240548" cy="24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86054" y="3855526"/>
              <a:ext cx="638082" cy="246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Darcy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152400" y="3810000"/>
            <a:ext cx="1231148" cy="3048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Analyze Story</a:t>
            </a:r>
            <a:endParaRPr lang="en-US" sz="1200" dirty="0"/>
          </a:p>
        </p:txBody>
      </p:sp>
      <p:sp>
        <p:nvSpPr>
          <p:cNvPr id="43" name="矩形 42"/>
          <p:cNvSpPr/>
          <p:nvPr/>
        </p:nvSpPr>
        <p:spPr>
          <a:xfrm>
            <a:off x="152400" y="3429000"/>
            <a:ext cx="1231148" cy="3048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Choose Tags</a:t>
            </a:r>
            <a:endParaRPr lang="en-US" sz="1200" dirty="0"/>
          </a:p>
        </p:txBody>
      </p:sp>
      <p:grpSp>
        <p:nvGrpSpPr>
          <p:cNvPr id="72" name="群組 71"/>
          <p:cNvGrpSpPr/>
          <p:nvPr/>
        </p:nvGrpSpPr>
        <p:grpSpPr>
          <a:xfrm>
            <a:off x="342298" y="1519123"/>
            <a:ext cx="888850" cy="246888"/>
            <a:chOff x="453573" y="3855526"/>
            <a:chExt cx="888850" cy="246888"/>
          </a:xfrm>
        </p:grpSpPr>
        <p:sp>
          <p:nvSpPr>
            <p:cNvPr id="76" name="橢圓 75"/>
            <p:cNvSpPr/>
            <p:nvPr/>
          </p:nvSpPr>
          <p:spPr>
            <a:xfrm>
              <a:off x="453573" y="3855526"/>
              <a:ext cx="240548" cy="24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橢圓 76"/>
            <p:cNvSpPr/>
            <p:nvPr/>
          </p:nvSpPr>
          <p:spPr>
            <a:xfrm>
              <a:off x="1101875" y="3855526"/>
              <a:ext cx="240548" cy="24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586054" y="3855526"/>
              <a:ext cx="638082" cy="246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Elizabeth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群組 80"/>
          <p:cNvGrpSpPr/>
          <p:nvPr/>
        </p:nvGrpSpPr>
        <p:grpSpPr>
          <a:xfrm>
            <a:off x="342298" y="1782420"/>
            <a:ext cx="888850" cy="246888"/>
            <a:chOff x="453573" y="3855526"/>
            <a:chExt cx="888850" cy="246888"/>
          </a:xfrm>
        </p:grpSpPr>
        <p:sp>
          <p:nvSpPr>
            <p:cNvPr id="82" name="橢圓 81"/>
            <p:cNvSpPr/>
            <p:nvPr/>
          </p:nvSpPr>
          <p:spPr>
            <a:xfrm>
              <a:off x="453573" y="3855526"/>
              <a:ext cx="240548" cy="24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橢圓 82"/>
            <p:cNvSpPr/>
            <p:nvPr/>
          </p:nvSpPr>
          <p:spPr>
            <a:xfrm>
              <a:off x="1101875" y="3855526"/>
              <a:ext cx="240548" cy="24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586054" y="3855526"/>
              <a:ext cx="638082" cy="246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err="1" smtClean="0">
                  <a:solidFill>
                    <a:schemeClr val="tx1"/>
                  </a:solidFill>
                </a:rPr>
                <a:t>Mr.Bennet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群組 84"/>
          <p:cNvGrpSpPr/>
          <p:nvPr/>
        </p:nvGrpSpPr>
        <p:grpSpPr>
          <a:xfrm>
            <a:off x="342298" y="2362200"/>
            <a:ext cx="888850" cy="246888"/>
            <a:chOff x="453573" y="3855526"/>
            <a:chExt cx="888850" cy="246888"/>
          </a:xfrm>
        </p:grpSpPr>
        <p:sp>
          <p:nvSpPr>
            <p:cNvPr id="86" name="橢圓 85"/>
            <p:cNvSpPr/>
            <p:nvPr/>
          </p:nvSpPr>
          <p:spPr>
            <a:xfrm>
              <a:off x="453573" y="3855526"/>
              <a:ext cx="240548" cy="24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橢圓 86"/>
            <p:cNvSpPr/>
            <p:nvPr/>
          </p:nvSpPr>
          <p:spPr>
            <a:xfrm>
              <a:off x="1101875" y="3855526"/>
              <a:ext cx="240548" cy="24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586054" y="3855526"/>
              <a:ext cx="638082" cy="246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dirty="0" err="1">
                  <a:solidFill>
                    <a:schemeClr val="tx1"/>
                  </a:solidFill>
                </a:rPr>
                <a:t>Netherfield</a:t>
              </a:r>
              <a:r>
                <a:rPr lang="en-US" sz="700" dirty="0">
                  <a:solidFill>
                    <a:schemeClr val="tx1"/>
                  </a:solidFill>
                </a:rPr>
                <a:t> Park</a:t>
              </a:r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342298" y="2625497"/>
            <a:ext cx="888850" cy="246888"/>
            <a:chOff x="453573" y="3855526"/>
            <a:chExt cx="888850" cy="246888"/>
          </a:xfrm>
        </p:grpSpPr>
        <p:sp>
          <p:nvSpPr>
            <p:cNvPr id="90" name="橢圓 89"/>
            <p:cNvSpPr/>
            <p:nvPr/>
          </p:nvSpPr>
          <p:spPr>
            <a:xfrm>
              <a:off x="453573" y="3855526"/>
              <a:ext cx="240548" cy="24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橢圓 90"/>
            <p:cNvSpPr/>
            <p:nvPr/>
          </p:nvSpPr>
          <p:spPr>
            <a:xfrm>
              <a:off x="1101875" y="3855526"/>
              <a:ext cx="240548" cy="24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586054" y="3855526"/>
              <a:ext cx="638082" cy="246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Woods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1600201" y="1856373"/>
            <a:ext cx="686592" cy="37204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600201" y="1371600"/>
            <a:ext cx="68375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Location</a:t>
            </a:r>
          </a:p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Sequence</a:t>
            </a:r>
          </a:p>
        </p:txBody>
      </p:sp>
      <p:sp>
        <p:nvSpPr>
          <p:cNvPr id="23" name="等腰三角形 22"/>
          <p:cNvSpPr/>
          <p:nvPr/>
        </p:nvSpPr>
        <p:spPr>
          <a:xfrm>
            <a:off x="1832775" y="1752600"/>
            <a:ext cx="221445" cy="18032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1646531" y="2071630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646531" y="2357089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Nether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…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Park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646531" y="2642548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646531" y="2928007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Forest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646531" y="3213466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646531" y="3498925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Nether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…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Park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646531" y="3784384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646531" y="4069843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Forest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646531" y="4355302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646531" y="4640761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Nether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…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Park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646531" y="4926220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46531" y="5211675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Forest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9" name="矩形 108">
            <a:hlinkClick r:id="" action="ppaction://hlinkshowjump?jump=nextslide"/>
          </p:cNvPr>
          <p:cNvSpPr/>
          <p:nvPr/>
        </p:nvSpPr>
        <p:spPr>
          <a:xfrm>
            <a:off x="1599408" y="1858861"/>
            <a:ext cx="686592" cy="3720457"/>
          </a:xfrm>
          <a:prstGeom prst="rect">
            <a:avLst/>
          </a:prstGeom>
          <a:gradFill flip="none" rotWithShape="1">
            <a:gsLst>
              <a:gs pos="1667">
                <a:schemeClr val="bg1"/>
              </a:gs>
              <a:gs pos="9000">
                <a:schemeClr val="bg1">
                  <a:alpha val="34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等腰三角形 92"/>
          <p:cNvSpPr/>
          <p:nvPr/>
        </p:nvSpPr>
        <p:spPr>
          <a:xfrm rot="10800000">
            <a:off x="1832775" y="5505736"/>
            <a:ext cx="221445" cy="18032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8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280904" y="228600"/>
            <a:ext cx="3224295" cy="457198"/>
            <a:chOff x="337083" y="171450"/>
            <a:chExt cx="3869156" cy="342899"/>
          </a:xfrm>
        </p:grpSpPr>
        <p:sp>
          <p:nvSpPr>
            <p:cNvPr id="6" name="矩形 5"/>
            <p:cNvSpPr/>
            <p:nvPr/>
          </p:nvSpPr>
          <p:spPr>
            <a:xfrm>
              <a:off x="337083" y="171450"/>
              <a:ext cx="1498060" cy="114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</a:rPr>
                <a:t>Story_Assistant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82063" y="400050"/>
              <a:ext cx="2924176" cy="1142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file:///D:/Github/TestPage/Test.html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-70913" y="686168"/>
            <a:ext cx="1600200" cy="617220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1676400" y="731703"/>
            <a:ext cx="7391400" cy="533399"/>
          </a:xfrm>
          <a:prstGeom prst="rect">
            <a:avLst/>
          </a:prstGeom>
          <a:solidFill>
            <a:schemeClr val="bg1"/>
          </a:solidFill>
          <a:ln w="222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362199" y="1371600"/>
            <a:ext cx="5257801" cy="579120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05" y="803167"/>
            <a:ext cx="355235" cy="355235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80" y="803167"/>
            <a:ext cx="297020" cy="297020"/>
          </a:xfrm>
          <a:prstGeom prst="rect">
            <a:avLst/>
          </a:prstGeom>
        </p:spPr>
      </p:pic>
      <p:sp>
        <p:nvSpPr>
          <p:cNvPr id="32" name="圓角矩形 31"/>
          <p:cNvSpPr/>
          <p:nvPr/>
        </p:nvSpPr>
        <p:spPr>
          <a:xfrm>
            <a:off x="1899666" y="803167"/>
            <a:ext cx="387127" cy="355235"/>
          </a:xfrm>
          <a:prstGeom prst="roundRect">
            <a:avLst/>
          </a:prstGeom>
          <a:solidFill>
            <a:schemeClr val="tx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群組 64"/>
          <p:cNvGrpSpPr/>
          <p:nvPr/>
        </p:nvGrpSpPr>
        <p:grpSpPr>
          <a:xfrm>
            <a:off x="152400" y="990600"/>
            <a:ext cx="1524000" cy="276999"/>
            <a:chOff x="152400" y="990600"/>
            <a:chExt cx="1524000" cy="276999"/>
          </a:xfrm>
        </p:grpSpPr>
        <p:sp>
          <p:nvSpPr>
            <p:cNvPr id="57" name="矩形 56"/>
            <p:cNvSpPr/>
            <p:nvPr/>
          </p:nvSpPr>
          <p:spPr>
            <a:xfrm>
              <a:off x="152400" y="1054844"/>
              <a:ext cx="128504" cy="14851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280904" y="990600"/>
              <a:ext cx="1395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Characters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52400" y="2133600"/>
            <a:ext cx="1524000" cy="276999"/>
            <a:chOff x="152400" y="1247001"/>
            <a:chExt cx="1524000" cy="276999"/>
          </a:xfrm>
        </p:grpSpPr>
        <p:sp>
          <p:nvSpPr>
            <p:cNvPr id="59" name="矩形 58"/>
            <p:cNvSpPr/>
            <p:nvPr/>
          </p:nvSpPr>
          <p:spPr>
            <a:xfrm>
              <a:off x="152400" y="1311245"/>
              <a:ext cx="128504" cy="14851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280904" y="1247001"/>
              <a:ext cx="1395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Locations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152400" y="3020199"/>
            <a:ext cx="1524000" cy="276999"/>
            <a:chOff x="152400" y="1524000"/>
            <a:chExt cx="1524000" cy="276999"/>
          </a:xfrm>
        </p:grpSpPr>
        <p:sp>
          <p:nvSpPr>
            <p:cNvPr id="61" name="矩形 60"/>
            <p:cNvSpPr/>
            <p:nvPr/>
          </p:nvSpPr>
          <p:spPr>
            <a:xfrm>
              <a:off x="152400" y="1588244"/>
              <a:ext cx="128504" cy="1485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280904" y="1524000"/>
              <a:ext cx="1395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Others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7703899" y="1325834"/>
            <a:ext cx="1287701" cy="4655981"/>
            <a:chOff x="7512291" y="1325834"/>
            <a:chExt cx="1287701" cy="4655981"/>
          </a:xfrm>
        </p:grpSpPr>
        <p:grpSp>
          <p:nvGrpSpPr>
            <p:cNvPr id="29" name="群組 28"/>
            <p:cNvGrpSpPr/>
            <p:nvPr/>
          </p:nvGrpSpPr>
          <p:grpSpPr>
            <a:xfrm>
              <a:off x="7512291" y="1696164"/>
              <a:ext cx="1287701" cy="4285651"/>
              <a:chOff x="7487850" y="1276949"/>
              <a:chExt cx="1287701" cy="4285651"/>
            </a:xfrm>
          </p:grpSpPr>
          <p:pic>
            <p:nvPicPr>
              <p:cNvPr id="45" name="圖片 4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9910" y="1276949"/>
                <a:ext cx="1285641" cy="105303"/>
              </a:xfrm>
              <a:prstGeom prst="rect">
                <a:avLst/>
              </a:prstGeom>
            </p:spPr>
          </p:pic>
          <p:pic>
            <p:nvPicPr>
              <p:cNvPr id="46" name="圖片 4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9910" y="1363205"/>
                <a:ext cx="1285641" cy="456694"/>
              </a:xfrm>
              <a:prstGeom prst="rect">
                <a:avLst/>
              </a:prstGeom>
            </p:spPr>
          </p:pic>
          <p:pic>
            <p:nvPicPr>
              <p:cNvPr id="47" name="圖片 4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1833472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49" name="圖片 4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2475570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50" name="圖片 4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3124707"/>
                <a:ext cx="1285641" cy="456694"/>
              </a:xfrm>
              <a:prstGeom prst="rect">
                <a:avLst/>
              </a:prstGeom>
            </p:spPr>
          </p:pic>
          <p:pic>
            <p:nvPicPr>
              <p:cNvPr id="52" name="圖片 5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3581400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53" name="圖片 5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4242328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54" name="圖片 5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4928128"/>
                <a:ext cx="1285641" cy="634472"/>
              </a:xfrm>
              <a:prstGeom prst="rect">
                <a:avLst/>
              </a:prstGeom>
            </p:spPr>
          </p:pic>
        </p:grpSp>
        <p:sp>
          <p:nvSpPr>
            <p:cNvPr id="55" name="圓角矩形 54"/>
            <p:cNvSpPr/>
            <p:nvPr/>
          </p:nvSpPr>
          <p:spPr>
            <a:xfrm>
              <a:off x="7620000" y="3648050"/>
              <a:ext cx="1066800" cy="542950"/>
            </a:xfrm>
            <a:prstGeom prst="roundRect">
              <a:avLst/>
            </a:prstGeom>
            <a:solidFill>
              <a:schemeClr val="bg1">
                <a:alpha val="4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圖片 6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189" y="1384943"/>
              <a:ext cx="228411" cy="228411"/>
            </a:xfrm>
            <a:prstGeom prst="rect">
              <a:avLst/>
            </a:prstGeom>
          </p:spPr>
        </p:pic>
        <p:pic>
          <p:nvPicPr>
            <p:cNvPr id="71" name="圖片 7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923" y="1325834"/>
              <a:ext cx="798992" cy="346628"/>
            </a:xfrm>
            <a:prstGeom prst="rect">
              <a:avLst/>
            </a:prstGeom>
          </p:spPr>
        </p:pic>
      </p:grpSp>
      <p:grpSp>
        <p:nvGrpSpPr>
          <p:cNvPr id="13" name="群組 12"/>
          <p:cNvGrpSpPr/>
          <p:nvPr/>
        </p:nvGrpSpPr>
        <p:grpSpPr>
          <a:xfrm>
            <a:off x="342298" y="1255826"/>
            <a:ext cx="888850" cy="246888"/>
            <a:chOff x="453573" y="3855526"/>
            <a:chExt cx="888850" cy="246888"/>
          </a:xfrm>
        </p:grpSpPr>
        <p:sp>
          <p:nvSpPr>
            <p:cNvPr id="3" name="橢圓 2"/>
            <p:cNvSpPr/>
            <p:nvPr/>
          </p:nvSpPr>
          <p:spPr>
            <a:xfrm>
              <a:off x="453573" y="3855526"/>
              <a:ext cx="240548" cy="24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1101875" y="3855526"/>
              <a:ext cx="240548" cy="24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86054" y="3855526"/>
              <a:ext cx="638082" cy="246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Darcy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152400" y="3810000"/>
            <a:ext cx="1231148" cy="3048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Analyze Story</a:t>
            </a:r>
            <a:endParaRPr lang="en-US" sz="1200" dirty="0"/>
          </a:p>
        </p:txBody>
      </p:sp>
      <p:sp>
        <p:nvSpPr>
          <p:cNvPr id="43" name="矩形 42"/>
          <p:cNvSpPr/>
          <p:nvPr/>
        </p:nvSpPr>
        <p:spPr>
          <a:xfrm>
            <a:off x="152400" y="3429000"/>
            <a:ext cx="1231148" cy="3048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Choose Tags</a:t>
            </a:r>
            <a:endParaRPr lang="en-US" sz="1200" dirty="0"/>
          </a:p>
        </p:txBody>
      </p:sp>
      <p:grpSp>
        <p:nvGrpSpPr>
          <p:cNvPr id="72" name="群組 71"/>
          <p:cNvGrpSpPr/>
          <p:nvPr/>
        </p:nvGrpSpPr>
        <p:grpSpPr>
          <a:xfrm>
            <a:off x="342298" y="1519123"/>
            <a:ext cx="888850" cy="246888"/>
            <a:chOff x="453573" y="3855526"/>
            <a:chExt cx="888850" cy="246888"/>
          </a:xfrm>
        </p:grpSpPr>
        <p:sp>
          <p:nvSpPr>
            <p:cNvPr id="76" name="橢圓 75"/>
            <p:cNvSpPr/>
            <p:nvPr/>
          </p:nvSpPr>
          <p:spPr>
            <a:xfrm>
              <a:off x="453573" y="3855526"/>
              <a:ext cx="240548" cy="24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橢圓 76"/>
            <p:cNvSpPr/>
            <p:nvPr/>
          </p:nvSpPr>
          <p:spPr>
            <a:xfrm>
              <a:off x="1101875" y="3855526"/>
              <a:ext cx="240548" cy="24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586054" y="3855526"/>
              <a:ext cx="638082" cy="246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Elizabeth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群組 80"/>
          <p:cNvGrpSpPr/>
          <p:nvPr/>
        </p:nvGrpSpPr>
        <p:grpSpPr>
          <a:xfrm>
            <a:off x="342298" y="1782420"/>
            <a:ext cx="888850" cy="246888"/>
            <a:chOff x="453573" y="3855526"/>
            <a:chExt cx="888850" cy="246888"/>
          </a:xfrm>
        </p:grpSpPr>
        <p:sp>
          <p:nvSpPr>
            <p:cNvPr id="82" name="橢圓 81"/>
            <p:cNvSpPr/>
            <p:nvPr/>
          </p:nvSpPr>
          <p:spPr>
            <a:xfrm>
              <a:off x="453573" y="3855526"/>
              <a:ext cx="240548" cy="24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橢圓 82"/>
            <p:cNvSpPr/>
            <p:nvPr/>
          </p:nvSpPr>
          <p:spPr>
            <a:xfrm>
              <a:off x="1101875" y="3855526"/>
              <a:ext cx="240548" cy="24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586054" y="3855526"/>
              <a:ext cx="638082" cy="246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err="1" smtClean="0">
                  <a:solidFill>
                    <a:schemeClr val="tx1"/>
                  </a:solidFill>
                </a:rPr>
                <a:t>Mr.Bennet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群組 84"/>
          <p:cNvGrpSpPr/>
          <p:nvPr/>
        </p:nvGrpSpPr>
        <p:grpSpPr>
          <a:xfrm>
            <a:off x="342298" y="2362200"/>
            <a:ext cx="888850" cy="246888"/>
            <a:chOff x="453573" y="3855526"/>
            <a:chExt cx="888850" cy="246888"/>
          </a:xfrm>
        </p:grpSpPr>
        <p:sp>
          <p:nvSpPr>
            <p:cNvPr id="86" name="橢圓 85"/>
            <p:cNvSpPr/>
            <p:nvPr/>
          </p:nvSpPr>
          <p:spPr>
            <a:xfrm>
              <a:off x="453573" y="3855526"/>
              <a:ext cx="240548" cy="24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橢圓 86"/>
            <p:cNvSpPr/>
            <p:nvPr/>
          </p:nvSpPr>
          <p:spPr>
            <a:xfrm>
              <a:off x="1101875" y="3855526"/>
              <a:ext cx="240548" cy="24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586054" y="3855526"/>
              <a:ext cx="638082" cy="246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dirty="0" err="1">
                  <a:solidFill>
                    <a:schemeClr val="tx1"/>
                  </a:solidFill>
                </a:rPr>
                <a:t>Netherfield</a:t>
              </a:r>
              <a:r>
                <a:rPr lang="en-US" sz="700" dirty="0">
                  <a:solidFill>
                    <a:schemeClr val="tx1"/>
                  </a:solidFill>
                </a:rPr>
                <a:t> Park</a:t>
              </a:r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342298" y="2625497"/>
            <a:ext cx="888850" cy="246888"/>
            <a:chOff x="453573" y="3855526"/>
            <a:chExt cx="888850" cy="246888"/>
          </a:xfrm>
        </p:grpSpPr>
        <p:sp>
          <p:nvSpPr>
            <p:cNvPr id="90" name="橢圓 89"/>
            <p:cNvSpPr/>
            <p:nvPr/>
          </p:nvSpPr>
          <p:spPr>
            <a:xfrm>
              <a:off x="453573" y="3855526"/>
              <a:ext cx="240548" cy="24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橢圓 90"/>
            <p:cNvSpPr/>
            <p:nvPr/>
          </p:nvSpPr>
          <p:spPr>
            <a:xfrm>
              <a:off x="1101875" y="3855526"/>
              <a:ext cx="240548" cy="24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586054" y="3855526"/>
              <a:ext cx="638082" cy="246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Woods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1600201" y="1856373"/>
            <a:ext cx="686592" cy="37204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600201" y="1371600"/>
            <a:ext cx="68375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Location</a:t>
            </a:r>
          </a:p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Sequence</a:t>
            </a:r>
          </a:p>
        </p:txBody>
      </p:sp>
      <p:sp>
        <p:nvSpPr>
          <p:cNvPr id="23" name="等腰三角形 22"/>
          <p:cNvSpPr/>
          <p:nvPr/>
        </p:nvSpPr>
        <p:spPr>
          <a:xfrm>
            <a:off x="1832775" y="1752600"/>
            <a:ext cx="221445" cy="18032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1646531" y="2071630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646531" y="2357089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Nether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…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Park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646531" y="2642548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646531" y="2928007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Forest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646531" y="3213466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646531" y="3498925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Nether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…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Park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646531" y="3784384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646531" y="4069843"/>
            <a:ext cx="593933" cy="212755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Forest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646531" y="4355302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646531" y="4640761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Nether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…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Park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646531" y="4926220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46531" y="5211675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Forest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15" y="1456502"/>
            <a:ext cx="5230368" cy="98189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15" y="2186703"/>
            <a:ext cx="5230368" cy="5204697"/>
          </a:xfrm>
          <a:prstGeom prst="rect">
            <a:avLst/>
          </a:prstGeom>
        </p:spPr>
      </p:pic>
      <p:sp>
        <p:nvSpPr>
          <p:cNvPr id="80" name="矩形 79"/>
          <p:cNvSpPr/>
          <p:nvPr/>
        </p:nvSpPr>
        <p:spPr>
          <a:xfrm>
            <a:off x="1599408" y="1858861"/>
            <a:ext cx="686592" cy="3720457"/>
          </a:xfrm>
          <a:prstGeom prst="rect">
            <a:avLst/>
          </a:prstGeom>
          <a:gradFill flip="none" rotWithShape="1">
            <a:gsLst>
              <a:gs pos="1667">
                <a:schemeClr val="bg1"/>
              </a:gs>
              <a:gs pos="9000">
                <a:schemeClr val="bg1">
                  <a:alpha val="34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等腰三角形 92"/>
          <p:cNvSpPr/>
          <p:nvPr/>
        </p:nvSpPr>
        <p:spPr>
          <a:xfrm rot="10800000">
            <a:off x="1832775" y="5505736"/>
            <a:ext cx="221445" cy="18032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矩形 104"/>
          <p:cNvSpPr/>
          <p:nvPr/>
        </p:nvSpPr>
        <p:spPr>
          <a:xfrm>
            <a:off x="6553200" y="1752600"/>
            <a:ext cx="381000" cy="106261"/>
          </a:xfrm>
          <a:prstGeom prst="rect">
            <a:avLst/>
          </a:prstGeom>
          <a:solidFill>
            <a:srgbClr val="92D05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等腰三角形 105">
            <a:hlinkClick r:id="" action="ppaction://hlinkshowjump?jump=nextslide"/>
          </p:cNvPr>
          <p:cNvSpPr/>
          <p:nvPr/>
        </p:nvSpPr>
        <p:spPr>
          <a:xfrm rot="5400000">
            <a:off x="2604024" y="1734006"/>
            <a:ext cx="161659" cy="180328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等腰三角形 106"/>
          <p:cNvSpPr/>
          <p:nvPr/>
        </p:nvSpPr>
        <p:spPr>
          <a:xfrm rot="5400000">
            <a:off x="2600135" y="6010466"/>
            <a:ext cx="161659" cy="180328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4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280904" y="228600"/>
            <a:ext cx="3224295" cy="457198"/>
            <a:chOff x="337083" y="171450"/>
            <a:chExt cx="3869156" cy="342899"/>
          </a:xfrm>
        </p:grpSpPr>
        <p:sp>
          <p:nvSpPr>
            <p:cNvPr id="6" name="矩形 5"/>
            <p:cNvSpPr/>
            <p:nvPr/>
          </p:nvSpPr>
          <p:spPr>
            <a:xfrm>
              <a:off x="337083" y="171450"/>
              <a:ext cx="1498060" cy="114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</a:rPr>
                <a:t>Story_Assistant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82063" y="400050"/>
              <a:ext cx="2924176" cy="1142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file:///D:/Github/TestPage/Test.html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-70913" y="686168"/>
            <a:ext cx="1600200" cy="617220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1676400" y="731703"/>
            <a:ext cx="7391400" cy="533399"/>
          </a:xfrm>
          <a:prstGeom prst="rect">
            <a:avLst/>
          </a:prstGeom>
          <a:solidFill>
            <a:schemeClr val="bg1"/>
          </a:solidFill>
          <a:ln w="222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362199" y="1371600"/>
            <a:ext cx="5257801" cy="579120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05" y="803167"/>
            <a:ext cx="355235" cy="355235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80" y="803167"/>
            <a:ext cx="297020" cy="297020"/>
          </a:xfrm>
          <a:prstGeom prst="rect">
            <a:avLst/>
          </a:prstGeom>
        </p:spPr>
      </p:pic>
      <p:sp>
        <p:nvSpPr>
          <p:cNvPr id="32" name="圓角矩形 31"/>
          <p:cNvSpPr/>
          <p:nvPr/>
        </p:nvSpPr>
        <p:spPr>
          <a:xfrm>
            <a:off x="1899666" y="803167"/>
            <a:ext cx="387127" cy="355235"/>
          </a:xfrm>
          <a:prstGeom prst="roundRect">
            <a:avLst/>
          </a:prstGeom>
          <a:solidFill>
            <a:schemeClr val="tx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群組 64"/>
          <p:cNvGrpSpPr/>
          <p:nvPr/>
        </p:nvGrpSpPr>
        <p:grpSpPr>
          <a:xfrm>
            <a:off x="152400" y="990600"/>
            <a:ext cx="1524000" cy="276999"/>
            <a:chOff x="152400" y="990600"/>
            <a:chExt cx="1524000" cy="276999"/>
          </a:xfrm>
        </p:grpSpPr>
        <p:sp>
          <p:nvSpPr>
            <p:cNvPr id="57" name="矩形 56"/>
            <p:cNvSpPr/>
            <p:nvPr/>
          </p:nvSpPr>
          <p:spPr>
            <a:xfrm>
              <a:off x="152400" y="1054844"/>
              <a:ext cx="128504" cy="14851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280904" y="990600"/>
              <a:ext cx="1395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Characters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52400" y="2133600"/>
            <a:ext cx="1524000" cy="276999"/>
            <a:chOff x="152400" y="1247001"/>
            <a:chExt cx="1524000" cy="276999"/>
          </a:xfrm>
        </p:grpSpPr>
        <p:sp>
          <p:nvSpPr>
            <p:cNvPr id="59" name="矩形 58"/>
            <p:cNvSpPr/>
            <p:nvPr/>
          </p:nvSpPr>
          <p:spPr>
            <a:xfrm>
              <a:off x="152400" y="1311245"/>
              <a:ext cx="128504" cy="14851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280904" y="1247001"/>
              <a:ext cx="1395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Locations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152400" y="3020199"/>
            <a:ext cx="1524000" cy="276999"/>
            <a:chOff x="152400" y="1524000"/>
            <a:chExt cx="1524000" cy="276999"/>
          </a:xfrm>
        </p:grpSpPr>
        <p:sp>
          <p:nvSpPr>
            <p:cNvPr id="61" name="矩形 60"/>
            <p:cNvSpPr/>
            <p:nvPr/>
          </p:nvSpPr>
          <p:spPr>
            <a:xfrm>
              <a:off x="152400" y="1588244"/>
              <a:ext cx="128504" cy="1485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280904" y="1524000"/>
              <a:ext cx="1395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Others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342298" y="1255826"/>
            <a:ext cx="888850" cy="246888"/>
            <a:chOff x="453573" y="3855526"/>
            <a:chExt cx="888850" cy="246888"/>
          </a:xfrm>
        </p:grpSpPr>
        <p:sp>
          <p:nvSpPr>
            <p:cNvPr id="3" name="橢圓 2"/>
            <p:cNvSpPr/>
            <p:nvPr/>
          </p:nvSpPr>
          <p:spPr>
            <a:xfrm>
              <a:off x="453573" y="3855526"/>
              <a:ext cx="240548" cy="24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1101875" y="3855526"/>
              <a:ext cx="240548" cy="24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86054" y="3855526"/>
              <a:ext cx="638082" cy="246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Darcy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152400" y="3810000"/>
            <a:ext cx="1231148" cy="3048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Analyze Story</a:t>
            </a:r>
            <a:endParaRPr lang="en-US" sz="1200" dirty="0"/>
          </a:p>
        </p:txBody>
      </p:sp>
      <p:sp>
        <p:nvSpPr>
          <p:cNvPr id="43" name="矩形 42"/>
          <p:cNvSpPr/>
          <p:nvPr/>
        </p:nvSpPr>
        <p:spPr>
          <a:xfrm>
            <a:off x="152400" y="3429000"/>
            <a:ext cx="1231148" cy="3048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Choose Tags</a:t>
            </a:r>
            <a:endParaRPr lang="en-US" sz="1200" dirty="0"/>
          </a:p>
        </p:txBody>
      </p:sp>
      <p:grpSp>
        <p:nvGrpSpPr>
          <p:cNvPr id="72" name="群組 71"/>
          <p:cNvGrpSpPr/>
          <p:nvPr/>
        </p:nvGrpSpPr>
        <p:grpSpPr>
          <a:xfrm>
            <a:off x="342298" y="1519123"/>
            <a:ext cx="888850" cy="246888"/>
            <a:chOff x="453573" y="3855526"/>
            <a:chExt cx="888850" cy="246888"/>
          </a:xfrm>
        </p:grpSpPr>
        <p:sp>
          <p:nvSpPr>
            <p:cNvPr id="76" name="橢圓 75"/>
            <p:cNvSpPr/>
            <p:nvPr/>
          </p:nvSpPr>
          <p:spPr>
            <a:xfrm>
              <a:off x="453573" y="3855526"/>
              <a:ext cx="240548" cy="24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橢圓 76"/>
            <p:cNvSpPr/>
            <p:nvPr/>
          </p:nvSpPr>
          <p:spPr>
            <a:xfrm>
              <a:off x="1101875" y="3855526"/>
              <a:ext cx="240548" cy="24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586054" y="3855526"/>
              <a:ext cx="638082" cy="246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Elizabeth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群組 80"/>
          <p:cNvGrpSpPr/>
          <p:nvPr/>
        </p:nvGrpSpPr>
        <p:grpSpPr>
          <a:xfrm>
            <a:off x="342298" y="1782420"/>
            <a:ext cx="888850" cy="246888"/>
            <a:chOff x="453573" y="3855526"/>
            <a:chExt cx="888850" cy="246888"/>
          </a:xfrm>
        </p:grpSpPr>
        <p:sp>
          <p:nvSpPr>
            <p:cNvPr id="82" name="橢圓 81"/>
            <p:cNvSpPr/>
            <p:nvPr/>
          </p:nvSpPr>
          <p:spPr>
            <a:xfrm>
              <a:off x="453573" y="3855526"/>
              <a:ext cx="240548" cy="24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橢圓 82"/>
            <p:cNvSpPr/>
            <p:nvPr/>
          </p:nvSpPr>
          <p:spPr>
            <a:xfrm>
              <a:off x="1101875" y="3855526"/>
              <a:ext cx="240548" cy="24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586054" y="3855526"/>
              <a:ext cx="638082" cy="246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err="1" smtClean="0">
                  <a:solidFill>
                    <a:schemeClr val="tx1"/>
                  </a:solidFill>
                </a:rPr>
                <a:t>Mr.Bennet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群組 84"/>
          <p:cNvGrpSpPr/>
          <p:nvPr/>
        </p:nvGrpSpPr>
        <p:grpSpPr>
          <a:xfrm>
            <a:off x="342298" y="2362200"/>
            <a:ext cx="888850" cy="246888"/>
            <a:chOff x="453573" y="3855526"/>
            <a:chExt cx="888850" cy="246888"/>
          </a:xfrm>
        </p:grpSpPr>
        <p:sp>
          <p:nvSpPr>
            <p:cNvPr id="86" name="橢圓 85"/>
            <p:cNvSpPr/>
            <p:nvPr/>
          </p:nvSpPr>
          <p:spPr>
            <a:xfrm>
              <a:off x="453573" y="3855526"/>
              <a:ext cx="240548" cy="24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橢圓 86"/>
            <p:cNvSpPr/>
            <p:nvPr/>
          </p:nvSpPr>
          <p:spPr>
            <a:xfrm>
              <a:off x="1101875" y="3855526"/>
              <a:ext cx="240548" cy="24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586054" y="3855526"/>
              <a:ext cx="638082" cy="246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dirty="0" err="1">
                  <a:solidFill>
                    <a:schemeClr val="tx1"/>
                  </a:solidFill>
                </a:rPr>
                <a:t>Netherfield</a:t>
              </a:r>
              <a:r>
                <a:rPr lang="en-US" sz="700" dirty="0">
                  <a:solidFill>
                    <a:schemeClr val="tx1"/>
                  </a:solidFill>
                </a:rPr>
                <a:t> Park</a:t>
              </a:r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342298" y="2625497"/>
            <a:ext cx="888850" cy="246888"/>
            <a:chOff x="453573" y="3855526"/>
            <a:chExt cx="888850" cy="246888"/>
          </a:xfrm>
        </p:grpSpPr>
        <p:sp>
          <p:nvSpPr>
            <p:cNvPr id="90" name="橢圓 89"/>
            <p:cNvSpPr/>
            <p:nvPr/>
          </p:nvSpPr>
          <p:spPr>
            <a:xfrm>
              <a:off x="453573" y="3855526"/>
              <a:ext cx="240548" cy="24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橢圓 90"/>
            <p:cNvSpPr/>
            <p:nvPr/>
          </p:nvSpPr>
          <p:spPr>
            <a:xfrm>
              <a:off x="1101875" y="3855526"/>
              <a:ext cx="240548" cy="24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586054" y="3855526"/>
              <a:ext cx="638082" cy="246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Woods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1600201" y="1856373"/>
            <a:ext cx="686592" cy="37204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600201" y="1371600"/>
            <a:ext cx="68375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Location</a:t>
            </a:r>
          </a:p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Sequence</a:t>
            </a:r>
          </a:p>
        </p:txBody>
      </p:sp>
      <p:sp>
        <p:nvSpPr>
          <p:cNvPr id="23" name="等腰三角形 22"/>
          <p:cNvSpPr/>
          <p:nvPr/>
        </p:nvSpPr>
        <p:spPr>
          <a:xfrm>
            <a:off x="1832775" y="1752600"/>
            <a:ext cx="221445" cy="18032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1646531" y="2071630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646531" y="2357089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Nether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…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Park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646531" y="2642548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646531" y="2928007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Forest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646531" y="3213466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646531" y="3498925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Nether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…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Park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646531" y="3784384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646531" y="4069843"/>
            <a:ext cx="593933" cy="212755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Forest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646531" y="4355302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646531" y="4640761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Nether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…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Park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646531" y="4926220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46531" y="5211675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Forest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15" y="1456502"/>
            <a:ext cx="5230368" cy="98189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15" y="2186703"/>
            <a:ext cx="5230368" cy="5204697"/>
          </a:xfrm>
          <a:prstGeom prst="rect">
            <a:avLst/>
          </a:prstGeom>
        </p:spPr>
      </p:pic>
      <p:sp>
        <p:nvSpPr>
          <p:cNvPr id="80" name="矩形 79">
            <a:hlinkClick r:id="" action="ppaction://hlinkshowjump?jump=nextslide"/>
          </p:cNvPr>
          <p:cNvSpPr/>
          <p:nvPr/>
        </p:nvSpPr>
        <p:spPr>
          <a:xfrm>
            <a:off x="1599408" y="1858861"/>
            <a:ext cx="686592" cy="3720457"/>
          </a:xfrm>
          <a:prstGeom prst="rect">
            <a:avLst/>
          </a:prstGeom>
          <a:gradFill flip="none" rotWithShape="1">
            <a:gsLst>
              <a:gs pos="1667">
                <a:schemeClr val="bg1"/>
              </a:gs>
              <a:gs pos="9000">
                <a:schemeClr val="bg1">
                  <a:alpha val="34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等腰三角形 92"/>
          <p:cNvSpPr/>
          <p:nvPr/>
        </p:nvSpPr>
        <p:spPr>
          <a:xfrm rot="10800000">
            <a:off x="1832775" y="5505736"/>
            <a:ext cx="221445" cy="18032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矩形 104"/>
          <p:cNvSpPr/>
          <p:nvPr/>
        </p:nvSpPr>
        <p:spPr>
          <a:xfrm>
            <a:off x="6553200" y="1752600"/>
            <a:ext cx="381000" cy="106261"/>
          </a:xfrm>
          <a:prstGeom prst="rect">
            <a:avLst/>
          </a:prstGeom>
          <a:solidFill>
            <a:srgbClr val="92D05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等腰三角形 105"/>
          <p:cNvSpPr/>
          <p:nvPr/>
        </p:nvSpPr>
        <p:spPr>
          <a:xfrm rot="5400000">
            <a:off x="2604024" y="2115006"/>
            <a:ext cx="161659" cy="180328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等腰三角形 106"/>
          <p:cNvSpPr/>
          <p:nvPr/>
        </p:nvSpPr>
        <p:spPr>
          <a:xfrm rot="5400000">
            <a:off x="2600135" y="6010466"/>
            <a:ext cx="161659" cy="180328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7703899" y="1325834"/>
            <a:ext cx="1287701" cy="4655981"/>
            <a:chOff x="7512291" y="1325834"/>
            <a:chExt cx="1287701" cy="4655981"/>
          </a:xfrm>
        </p:grpSpPr>
        <p:grpSp>
          <p:nvGrpSpPr>
            <p:cNvPr id="29" name="群組 28"/>
            <p:cNvGrpSpPr/>
            <p:nvPr/>
          </p:nvGrpSpPr>
          <p:grpSpPr>
            <a:xfrm>
              <a:off x="7512291" y="1696164"/>
              <a:ext cx="1287701" cy="4285651"/>
              <a:chOff x="7487850" y="1276949"/>
              <a:chExt cx="1287701" cy="4285651"/>
            </a:xfrm>
          </p:grpSpPr>
          <p:pic>
            <p:nvPicPr>
              <p:cNvPr id="45" name="圖片 4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9910" y="1276949"/>
                <a:ext cx="1285641" cy="105303"/>
              </a:xfrm>
              <a:prstGeom prst="rect">
                <a:avLst/>
              </a:prstGeom>
            </p:spPr>
          </p:pic>
          <p:pic>
            <p:nvPicPr>
              <p:cNvPr id="46" name="圖片 4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9910" y="1363205"/>
                <a:ext cx="1285641" cy="456694"/>
              </a:xfrm>
              <a:prstGeom prst="rect">
                <a:avLst/>
              </a:prstGeom>
            </p:spPr>
          </p:pic>
          <p:pic>
            <p:nvPicPr>
              <p:cNvPr id="47" name="圖片 4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1833472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49" name="圖片 4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2475570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50" name="圖片 4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3124707"/>
                <a:ext cx="1285641" cy="456694"/>
              </a:xfrm>
              <a:prstGeom prst="rect">
                <a:avLst/>
              </a:prstGeom>
            </p:spPr>
          </p:pic>
          <p:pic>
            <p:nvPicPr>
              <p:cNvPr id="52" name="圖片 5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3581400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53" name="圖片 52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4242328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54" name="圖片 5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4928128"/>
                <a:ext cx="1285641" cy="634472"/>
              </a:xfrm>
              <a:prstGeom prst="rect">
                <a:avLst/>
              </a:prstGeom>
            </p:spPr>
          </p:pic>
        </p:grpSp>
        <p:sp>
          <p:nvSpPr>
            <p:cNvPr id="55" name="圓角矩形 54"/>
            <p:cNvSpPr/>
            <p:nvPr/>
          </p:nvSpPr>
          <p:spPr>
            <a:xfrm>
              <a:off x="7620000" y="3648050"/>
              <a:ext cx="1066800" cy="542950"/>
            </a:xfrm>
            <a:prstGeom prst="roundRect">
              <a:avLst/>
            </a:prstGeom>
            <a:solidFill>
              <a:schemeClr val="bg1">
                <a:alpha val="4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圖片 6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189" y="1384943"/>
              <a:ext cx="228411" cy="228411"/>
            </a:xfrm>
            <a:prstGeom prst="rect">
              <a:avLst/>
            </a:prstGeom>
          </p:spPr>
        </p:pic>
        <p:pic>
          <p:nvPicPr>
            <p:cNvPr id="71" name="圖片 7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923" y="1325834"/>
              <a:ext cx="798992" cy="3466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965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280904" y="228600"/>
            <a:ext cx="3224295" cy="457198"/>
            <a:chOff x="337083" y="171450"/>
            <a:chExt cx="3869156" cy="342899"/>
          </a:xfrm>
        </p:grpSpPr>
        <p:sp>
          <p:nvSpPr>
            <p:cNvPr id="6" name="矩形 5"/>
            <p:cNvSpPr/>
            <p:nvPr/>
          </p:nvSpPr>
          <p:spPr>
            <a:xfrm>
              <a:off x="337083" y="171450"/>
              <a:ext cx="1498060" cy="114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</a:rPr>
                <a:t>Story_Assistant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82063" y="400050"/>
              <a:ext cx="2924176" cy="1142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file:///D:/Github/TestPage/Test.html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1676400" y="731703"/>
            <a:ext cx="7391400" cy="533399"/>
          </a:xfrm>
          <a:prstGeom prst="rect">
            <a:avLst/>
          </a:prstGeom>
          <a:solidFill>
            <a:schemeClr val="bg1"/>
          </a:solidFill>
          <a:ln w="222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362199" y="1371600"/>
            <a:ext cx="5257801" cy="579120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05" y="803167"/>
            <a:ext cx="355235" cy="355235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80" y="803167"/>
            <a:ext cx="297020" cy="297020"/>
          </a:xfrm>
          <a:prstGeom prst="rect">
            <a:avLst/>
          </a:prstGeom>
        </p:spPr>
      </p:pic>
      <p:sp>
        <p:nvSpPr>
          <p:cNvPr id="32" name="圓角矩形 31"/>
          <p:cNvSpPr/>
          <p:nvPr/>
        </p:nvSpPr>
        <p:spPr>
          <a:xfrm>
            <a:off x="1899666" y="803167"/>
            <a:ext cx="387127" cy="355235"/>
          </a:xfrm>
          <a:prstGeom prst="roundRect">
            <a:avLst/>
          </a:prstGeom>
          <a:solidFill>
            <a:schemeClr val="tx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/>
          <p:cNvSpPr/>
          <p:nvPr/>
        </p:nvSpPr>
        <p:spPr>
          <a:xfrm>
            <a:off x="1600201" y="1856373"/>
            <a:ext cx="686592" cy="37204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600201" y="1371600"/>
            <a:ext cx="68375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Location</a:t>
            </a:r>
          </a:p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Sequence</a:t>
            </a:r>
          </a:p>
        </p:txBody>
      </p:sp>
      <p:sp>
        <p:nvSpPr>
          <p:cNvPr id="23" name="等腰三角形 22"/>
          <p:cNvSpPr/>
          <p:nvPr/>
        </p:nvSpPr>
        <p:spPr>
          <a:xfrm>
            <a:off x="1832775" y="1752600"/>
            <a:ext cx="221445" cy="18032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1646531" y="2071630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646531" y="2357089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Nether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…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Park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646531" y="2642548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646531" y="2928007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Forest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646531" y="3213466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646531" y="3498925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Nether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…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Park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646531" y="3784384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646531" y="4069843"/>
            <a:ext cx="593933" cy="212755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Forest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646531" y="4355302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646531" y="4640761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Nether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…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Park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646531" y="4926220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46531" y="5211675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Forest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15" y="1456502"/>
            <a:ext cx="5230368" cy="98189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15" y="2186703"/>
            <a:ext cx="5230368" cy="5204697"/>
          </a:xfrm>
          <a:prstGeom prst="rect">
            <a:avLst/>
          </a:prstGeom>
        </p:spPr>
      </p:pic>
      <p:sp>
        <p:nvSpPr>
          <p:cNvPr id="80" name="矩形 79"/>
          <p:cNvSpPr/>
          <p:nvPr/>
        </p:nvSpPr>
        <p:spPr>
          <a:xfrm>
            <a:off x="1599408" y="1858861"/>
            <a:ext cx="686592" cy="3720457"/>
          </a:xfrm>
          <a:prstGeom prst="rect">
            <a:avLst/>
          </a:prstGeom>
          <a:gradFill flip="none" rotWithShape="1">
            <a:gsLst>
              <a:gs pos="1667">
                <a:schemeClr val="bg1"/>
              </a:gs>
              <a:gs pos="9000">
                <a:schemeClr val="bg1">
                  <a:alpha val="34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等腰三角形 92"/>
          <p:cNvSpPr/>
          <p:nvPr/>
        </p:nvSpPr>
        <p:spPr>
          <a:xfrm rot="10800000">
            <a:off x="1832775" y="5505736"/>
            <a:ext cx="221445" cy="18032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矩形 104"/>
          <p:cNvSpPr/>
          <p:nvPr/>
        </p:nvSpPr>
        <p:spPr>
          <a:xfrm>
            <a:off x="6553200" y="1752600"/>
            <a:ext cx="381000" cy="106261"/>
          </a:xfrm>
          <a:prstGeom prst="rect">
            <a:avLst/>
          </a:prstGeom>
          <a:solidFill>
            <a:srgbClr val="92D05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等腰三角形 105"/>
          <p:cNvSpPr/>
          <p:nvPr/>
        </p:nvSpPr>
        <p:spPr>
          <a:xfrm rot="5400000">
            <a:off x="2604024" y="2115006"/>
            <a:ext cx="161659" cy="180328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等腰三角形 106"/>
          <p:cNvSpPr/>
          <p:nvPr/>
        </p:nvSpPr>
        <p:spPr>
          <a:xfrm rot="5400000">
            <a:off x="2600135" y="6010466"/>
            <a:ext cx="161659" cy="180328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矩形 121"/>
          <p:cNvSpPr/>
          <p:nvPr/>
        </p:nvSpPr>
        <p:spPr>
          <a:xfrm>
            <a:off x="1529287" y="533400"/>
            <a:ext cx="7538513" cy="678180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7703899" y="1267599"/>
            <a:ext cx="1287701" cy="49138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群組 108"/>
          <p:cNvGrpSpPr/>
          <p:nvPr/>
        </p:nvGrpSpPr>
        <p:grpSpPr>
          <a:xfrm>
            <a:off x="7703899" y="1325834"/>
            <a:ext cx="1287701" cy="4655981"/>
            <a:chOff x="7703899" y="1325834"/>
            <a:chExt cx="1287701" cy="4655981"/>
          </a:xfrm>
        </p:grpSpPr>
        <p:grpSp>
          <p:nvGrpSpPr>
            <p:cNvPr id="110" name="群組 109"/>
            <p:cNvGrpSpPr/>
            <p:nvPr/>
          </p:nvGrpSpPr>
          <p:grpSpPr>
            <a:xfrm>
              <a:off x="7703899" y="1696164"/>
              <a:ext cx="1287701" cy="4285651"/>
              <a:chOff x="7487850" y="1276949"/>
              <a:chExt cx="1287701" cy="4285651"/>
            </a:xfrm>
          </p:grpSpPr>
          <p:pic>
            <p:nvPicPr>
              <p:cNvPr id="114" name="圖片 1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9910" y="1276949"/>
                <a:ext cx="1285641" cy="105303"/>
              </a:xfrm>
              <a:prstGeom prst="rect">
                <a:avLst/>
              </a:prstGeom>
            </p:spPr>
          </p:pic>
          <p:pic>
            <p:nvPicPr>
              <p:cNvPr id="115" name="圖片 11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9910" y="1363205"/>
                <a:ext cx="1285641" cy="456694"/>
              </a:xfrm>
              <a:prstGeom prst="rect">
                <a:avLst/>
              </a:prstGeom>
            </p:spPr>
          </p:pic>
          <p:pic>
            <p:nvPicPr>
              <p:cNvPr id="116" name="圖片 11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1833472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117" name="圖片 11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2475570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118" name="圖片 11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3124707"/>
                <a:ext cx="1285641" cy="456694"/>
              </a:xfrm>
              <a:prstGeom prst="rect">
                <a:avLst/>
              </a:prstGeom>
            </p:spPr>
          </p:pic>
          <p:pic>
            <p:nvPicPr>
              <p:cNvPr id="119" name="圖片 11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3581400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120" name="圖片 11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4242328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121" name="圖片 12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4928128"/>
                <a:ext cx="1285641" cy="634472"/>
              </a:xfrm>
              <a:prstGeom prst="rect">
                <a:avLst/>
              </a:prstGeom>
            </p:spPr>
          </p:pic>
        </p:grpSp>
        <p:sp>
          <p:nvSpPr>
            <p:cNvPr id="111" name="圓角矩形 110"/>
            <p:cNvSpPr/>
            <p:nvPr/>
          </p:nvSpPr>
          <p:spPr>
            <a:xfrm>
              <a:off x="7811608" y="3648050"/>
              <a:ext cx="1066800" cy="542950"/>
            </a:xfrm>
            <a:prstGeom prst="roundRect">
              <a:avLst/>
            </a:prstGeom>
            <a:solidFill>
              <a:schemeClr val="bg1">
                <a:alpha val="4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3" name="圖片 11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0531" y="1325834"/>
              <a:ext cx="798992" cy="346628"/>
            </a:xfrm>
            <a:prstGeom prst="rect">
              <a:avLst/>
            </a:prstGeom>
          </p:spPr>
        </p:pic>
        <p:pic>
          <p:nvPicPr>
            <p:cNvPr id="112" name="圖片 11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1797" y="1384943"/>
              <a:ext cx="228411" cy="228411"/>
            </a:xfrm>
            <a:prstGeom prst="rect">
              <a:avLst/>
            </a:prstGeom>
          </p:spPr>
        </p:pic>
      </p:grpSp>
      <p:grpSp>
        <p:nvGrpSpPr>
          <p:cNvPr id="16" name="群組 15"/>
          <p:cNvGrpSpPr/>
          <p:nvPr/>
        </p:nvGrpSpPr>
        <p:grpSpPr>
          <a:xfrm>
            <a:off x="-2819400" y="380999"/>
            <a:ext cx="7364175" cy="7162801"/>
            <a:chOff x="-2819400" y="380999"/>
            <a:chExt cx="7364175" cy="7162801"/>
          </a:xfrm>
        </p:grpSpPr>
        <p:sp>
          <p:nvSpPr>
            <p:cNvPr id="129" name="橢圓 128"/>
            <p:cNvSpPr/>
            <p:nvPr/>
          </p:nvSpPr>
          <p:spPr>
            <a:xfrm>
              <a:off x="-1524000" y="1736824"/>
              <a:ext cx="4267200" cy="4282976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橢圓 130"/>
            <p:cNvSpPr/>
            <p:nvPr/>
          </p:nvSpPr>
          <p:spPr>
            <a:xfrm>
              <a:off x="-1981200" y="1122435"/>
              <a:ext cx="5562600" cy="5583165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橢圓 131"/>
            <p:cNvSpPr/>
            <p:nvPr/>
          </p:nvSpPr>
          <p:spPr>
            <a:xfrm>
              <a:off x="-2819400" y="380999"/>
              <a:ext cx="7364175" cy="7162801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-70913" y="686168"/>
            <a:ext cx="1747313" cy="6172202"/>
            <a:chOff x="-70913" y="686168"/>
            <a:chExt cx="1747313" cy="6172202"/>
          </a:xfrm>
        </p:grpSpPr>
        <p:sp>
          <p:nvSpPr>
            <p:cNvPr id="14" name="矩形 13"/>
            <p:cNvSpPr/>
            <p:nvPr/>
          </p:nvSpPr>
          <p:spPr>
            <a:xfrm>
              <a:off x="-70913" y="686168"/>
              <a:ext cx="1600200" cy="617220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群組 64"/>
            <p:cNvGrpSpPr/>
            <p:nvPr/>
          </p:nvGrpSpPr>
          <p:grpSpPr>
            <a:xfrm>
              <a:off x="152400" y="990600"/>
              <a:ext cx="1524000" cy="276999"/>
              <a:chOff x="152400" y="990600"/>
              <a:chExt cx="1524000" cy="276999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152400" y="1054844"/>
                <a:ext cx="128504" cy="148510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文字方塊 57"/>
              <p:cNvSpPr txBox="1"/>
              <p:nvPr/>
            </p:nvSpPr>
            <p:spPr>
              <a:xfrm>
                <a:off x="280904" y="990600"/>
                <a:ext cx="13954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Characters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6" name="群組 65"/>
            <p:cNvGrpSpPr/>
            <p:nvPr/>
          </p:nvGrpSpPr>
          <p:grpSpPr>
            <a:xfrm>
              <a:off x="152400" y="2133600"/>
              <a:ext cx="1524000" cy="276999"/>
              <a:chOff x="152400" y="1247001"/>
              <a:chExt cx="1524000" cy="276999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152400" y="1311245"/>
                <a:ext cx="128504" cy="148510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文字方塊 59"/>
              <p:cNvSpPr txBox="1"/>
              <p:nvPr/>
            </p:nvSpPr>
            <p:spPr>
              <a:xfrm>
                <a:off x="280904" y="1247001"/>
                <a:ext cx="13954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Locations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7" name="群組 66"/>
            <p:cNvGrpSpPr/>
            <p:nvPr/>
          </p:nvGrpSpPr>
          <p:grpSpPr>
            <a:xfrm>
              <a:off x="152400" y="3020199"/>
              <a:ext cx="1524000" cy="276999"/>
              <a:chOff x="152400" y="1524000"/>
              <a:chExt cx="1524000" cy="276999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152400" y="1588244"/>
                <a:ext cx="128504" cy="14851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文字方塊 61"/>
              <p:cNvSpPr txBox="1"/>
              <p:nvPr/>
            </p:nvSpPr>
            <p:spPr>
              <a:xfrm>
                <a:off x="280904" y="1524000"/>
                <a:ext cx="13954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Others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群組 12"/>
            <p:cNvGrpSpPr/>
            <p:nvPr/>
          </p:nvGrpSpPr>
          <p:grpSpPr>
            <a:xfrm>
              <a:off x="342298" y="1255826"/>
              <a:ext cx="888850" cy="246888"/>
              <a:chOff x="453573" y="3855526"/>
              <a:chExt cx="888850" cy="246888"/>
            </a:xfrm>
          </p:grpSpPr>
          <p:sp>
            <p:nvSpPr>
              <p:cNvPr id="3" name="橢圓 2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橢圓 38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 smtClean="0">
                    <a:solidFill>
                      <a:schemeClr val="tx1"/>
                    </a:solidFill>
                  </a:rPr>
                  <a:t>Darcy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152400" y="3810000"/>
              <a:ext cx="1231148" cy="3048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Analyze Story</a:t>
              </a:r>
              <a:endParaRPr lang="en-US" sz="12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152400" y="3429000"/>
              <a:ext cx="1231148" cy="3048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Choose Tags</a:t>
              </a:r>
              <a:endParaRPr lang="en-US" sz="1200" dirty="0"/>
            </a:p>
          </p:txBody>
        </p:sp>
        <p:grpSp>
          <p:nvGrpSpPr>
            <p:cNvPr id="72" name="群組 71"/>
            <p:cNvGrpSpPr/>
            <p:nvPr/>
          </p:nvGrpSpPr>
          <p:grpSpPr>
            <a:xfrm>
              <a:off x="342298" y="1519123"/>
              <a:ext cx="888850" cy="246888"/>
              <a:chOff x="453573" y="3855526"/>
              <a:chExt cx="888850" cy="246888"/>
            </a:xfrm>
          </p:grpSpPr>
          <p:sp>
            <p:nvSpPr>
              <p:cNvPr id="76" name="橢圓 75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橢圓 76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 smtClean="0">
                    <a:solidFill>
                      <a:schemeClr val="tx1"/>
                    </a:solidFill>
                  </a:rPr>
                  <a:t>Elizabeth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1" name="群組 80"/>
            <p:cNvGrpSpPr/>
            <p:nvPr/>
          </p:nvGrpSpPr>
          <p:grpSpPr>
            <a:xfrm>
              <a:off x="342298" y="1782420"/>
              <a:ext cx="888850" cy="246888"/>
              <a:chOff x="453573" y="3855526"/>
              <a:chExt cx="888850" cy="246888"/>
            </a:xfrm>
          </p:grpSpPr>
          <p:sp>
            <p:nvSpPr>
              <p:cNvPr id="82" name="橢圓 81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橢圓 82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err="1" smtClean="0">
                    <a:solidFill>
                      <a:schemeClr val="tx1"/>
                    </a:solidFill>
                  </a:rPr>
                  <a:t>Mr.Bennet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342298" y="2362200"/>
              <a:ext cx="888850" cy="246888"/>
              <a:chOff x="453573" y="3855526"/>
              <a:chExt cx="888850" cy="246888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橢圓 86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700" dirty="0" err="1">
                    <a:solidFill>
                      <a:schemeClr val="tx1"/>
                    </a:solidFill>
                  </a:rPr>
                  <a:t>Netherfield</a:t>
                </a:r>
                <a:r>
                  <a:rPr lang="en-US" sz="700" dirty="0">
                    <a:solidFill>
                      <a:schemeClr val="tx1"/>
                    </a:solidFill>
                  </a:rPr>
                  <a:t> Park</a:t>
                </a:r>
              </a:p>
            </p:txBody>
          </p:sp>
        </p:grpSp>
        <p:grpSp>
          <p:nvGrpSpPr>
            <p:cNvPr id="89" name="群組 88"/>
            <p:cNvGrpSpPr/>
            <p:nvPr/>
          </p:nvGrpSpPr>
          <p:grpSpPr>
            <a:xfrm>
              <a:off x="342298" y="2625497"/>
              <a:ext cx="888850" cy="246888"/>
              <a:chOff x="453573" y="3855526"/>
              <a:chExt cx="888850" cy="246888"/>
            </a:xfrm>
          </p:grpSpPr>
          <p:sp>
            <p:nvSpPr>
              <p:cNvPr id="90" name="橢圓 89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橢圓 90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Woods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3" name="矩形 122"/>
          <p:cNvSpPr/>
          <p:nvPr/>
        </p:nvSpPr>
        <p:spPr>
          <a:xfrm>
            <a:off x="1600199" y="803382"/>
            <a:ext cx="2057401" cy="3190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1200" b="1" dirty="0" smtClean="0">
                <a:solidFill>
                  <a:schemeClr val="accent2">
                    <a:lumMod val="50000"/>
                  </a:schemeClr>
                </a:solidFill>
              </a:rPr>
              <a:t>Forest  |  Chapter 43, line 1 </a:t>
            </a:r>
            <a:endParaRPr lang="en-US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" y="-23404"/>
            <a:ext cx="9220200" cy="709204"/>
          </a:xfrm>
          <a:prstGeom prst="rect">
            <a:avLst/>
          </a:prstGeom>
        </p:spPr>
      </p:pic>
      <p:sp>
        <p:nvSpPr>
          <p:cNvPr id="134" name="矩形 133"/>
          <p:cNvSpPr/>
          <p:nvPr/>
        </p:nvSpPr>
        <p:spPr>
          <a:xfrm>
            <a:off x="2362200" y="3048000"/>
            <a:ext cx="609600" cy="3432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1200" b="1" dirty="0" smtClean="0">
                <a:solidFill>
                  <a:schemeClr val="accent2">
                    <a:lumMod val="50000"/>
                  </a:schemeClr>
                </a:solidFill>
              </a:rPr>
              <a:t>Darcy</a:t>
            </a:r>
            <a:endParaRPr lang="en-US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5" name="矩形 134">
            <a:hlinkClick r:id="" action="ppaction://hlinkshowjump?jump=nextslide"/>
          </p:cNvPr>
          <p:cNvSpPr/>
          <p:nvPr/>
        </p:nvSpPr>
        <p:spPr>
          <a:xfrm>
            <a:off x="3124200" y="3429000"/>
            <a:ext cx="838200" cy="3432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1200" b="1" dirty="0" smtClean="0">
                <a:solidFill>
                  <a:schemeClr val="accent2">
                    <a:lumMod val="50000"/>
                  </a:schemeClr>
                </a:solidFill>
              </a:rPr>
              <a:t>Elizabeth</a:t>
            </a:r>
            <a:endParaRPr lang="en-US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123032" y="3810000"/>
            <a:ext cx="906168" cy="3432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1200" b="1" dirty="0" smtClean="0">
                <a:solidFill>
                  <a:schemeClr val="accent2">
                    <a:lumMod val="50000"/>
                  </a:schemeClr>
                </a:solidFill>
              </a:rPr>
              <a:t>Mr. </a:t>
            </a:r>
            <a:r>
              <a:rPr lang="en-US" sz="1200" b="1" dirty="0" err="1" smtClean="0">
                <a:solidFill>
                  <a:schemeClr val="accent2">
                    <a:lumMod val="50000"/>
                  </a:schemeClr>
                </a:solidFill>
              </a:rPr>
              <a:t>Bennet</a:t>
            </a:r>
            <a:endParaRPr lang="en-US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610600" y="752106"/>
            <a:ext cx="381000" cy="370330"/>
          </a:xfrm>
          <a:prstGeom prst="rect">
            <a:avLst/>
          </a:prstGeom>
          <a:blipFill dpi="0" rotWithShape="1">
            <a:blip r:embed="rId12">
              <a:alphaModFix amt="5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群組 107"/>
          <p:cNvGrpSpPr/>
          <p:nvPr/>
        </p:nvGrpSpPr>
        <p:grpSpPr>
          <a:xfrm>
            <a:off x="3733800" y="808836"/>
            <a:ext cx="838200" cy="308146"/>
            <a:chOff x="5410401" y="1267599"/>
            <a:chExt cx="838200" cy="308146"/>
          </a:xfrm>
        </p:grpSpPr>
        <p:sp>
          <p:nvSpPr>
            <p:cNvPr id="124" name="圓角矩形 123"/>
            <p:cNvSpPr/>
            <p:nvPr/>
          </p:nvSpPr>
          <p:spPr>
            <a:xfrm>
              <a:off x="5410401" y="1267599"/>
              <a:ext cx="838200" cy="3081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5524701" y="1312960"/>
              <a:ext cx="609600" cy="21742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63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Analyze</a:t>
              </a:r>
              <a:endParaRPr lang="en-US" sz="800" b="1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83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280904" y="228600"/>
            <a:ext cx="3224295" cy="457198"/>
            <a:chOff x="337083" y="171450"/>
            <a:chExt cx="3869156" cy="342899"/>
          </a:xfrm>
        </p:grpSpPr>
        <p:sp>
          <p:nvSpPr>
            <p:cNvPr id="6" name="矩形 5"/>
            <p:cNvSpPr/>
            <p:nvPr/>
          </p:nvSpPr>
          <p:spPr>
            <a:xfrm>
              <a:off x="337083" y="171450"/>
              <a:ext cx="1498060" cy="114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</a:rPr>
                <a:t>Story_Assistant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82063" y="400050"/>
              <a:ext cx="2924176" cy="1142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file:///D:/Github/TestPage/Test.html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1676400" y="731703"/>
            <a:ext cx="7391400" cy="533399"/>
          </a:xfrm>
          <a:prstGeom prst="rect">
            <a:avLst/>
          </a:prstGeom>
          <a:solidFill>
            <a:schemeClr val="bg1"/>
          </a:solidFill>
          <a:ln w="222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362199" y="1371600"/>
            <a:ext cx="5257801" cy="579120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05" y="803167"/>
            <a:ext cx="355235" cy="355235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80" y="803167"/>
            <a:ext cx="297020" cy="297020"/>
          </a:xfrm>
          <a:prstGeom prst="rect">
            <a:avLst/>
          </a:prstGeom>
        </p:spPr>
      </p:pic>
      <p:sp>
        <p:nvSpPr>
          <p:cNvPr id="32" name="圓角矩形 31"/>
          <p:cNvSpPr/>
          <p:nvPr/>
        </p:nvSpPr>
        <p:spPr>
          <a:xfrm>
            <a:off x="1899666" y="803167"/>
            <a:ext cx="387127" cy="355235"/>
          </a:xfrm>
          <a:prstGeom prst="roundRect">
            <a:avLst/>
          </a:prstGeom>
          <a:solidFill>
            <a:schemeClr val="tx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/>
          <p:cNvSpPr/>
          <p:nvPr/>
        </p:nvSpPr>
        <p:spPr>
          <a:xfrm>
            <a:off x="1600201" y="1856373"/>
            <a:ext cx="686592" cy="37204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600201" y="1371600"/>
            <a:ext cx="68375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Location</a:t>
            </a:r>
          </a:p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Sequence</a:t>
            </a:r>
          </a:p>
        </p:txBody>
      </p:sp>
      <p:sp>
        <p:nvSpPr>
          <p:cNvPr id="23" name="等腰三角形 22"/>
          <p:cNvSpPr/>
          <p:nvPr/>
        </p:nvSpPr>
        <p:spPr>
          <a:xfrm>
            <a:off x="1832775" y="1752600"/>
            <a:ext cx="221445" cy="18032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1646531" y="2071630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646531" y="2357089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Nether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…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Park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646531" y="2642548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646531" y="2928007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Forest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646531" y="3213466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646531" y="3498925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Nether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…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Park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646531" y="3784384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646531" y="4069843"/>
            <a:ext cx="593933" cy="212755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Forest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646531" y="4355302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646531" y="4640761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Nether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…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Park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646531" y="4926220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46531" y="5211675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Forest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15" y="1456502"/>
            <a:ext cx="5230368" cy="98189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15" y="2186703"/>
            <a:ext cx="5230368" cy="5204697"/>
          </a:xfrm>
          <a:prstGeom prst="rect">
            <a:avLst/>
          </a:prstGeom>
        </p:spPr>
      </p:pic>
      <p:sp>
        <p:nvSpPr>
          <p:cNvPr id="80" name="矩形 79"/>
          <p:cNvSpPr/>
          <p:nvPr/>
        </p:nvSpPr>
        <p:spPr>
          <a:xfrm>
            <a:off x="1599408" y="1858861"/>
            <a:ext cx="686592" cy="3720457"/>
          </a:xfrm>
          <a:prstGeom prst="rect">
            <a:avLst/>
          </a:prstGeom>
          <a:gradFill flip="none" rotWithShape="1">
            <a:gsLst>
              <a:gs pos="1667">
                <a:schemeClr val="bg1"/>
              </a:gs>
              <a:gs pos="9000">
                <a:schemeClr val="bg1">
                  <a:alpha val="34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等腰三角形 92"/>
          <p:cNvSpPr/>
          <p:nvPr/>
        </p:nvSpPr>
        <p:spPr>
          <a:xfrm rot="10800000">
            <a:off x="1832775" y="5505736"/>
            <a:ext cx="221445" cy="18032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矩形 104"/>
          <p:cNvSpPr/>
          <p:nvPr/>
        </p:nvSpPr>
        <p:spPr>
          <a:xfrm>
            <a:off x="6553200" y="1752600"/>
            <a:ext cx="381000" cy="106261"/>
          </a:xfrm>
          <a:prstGeom prst="rect">
            <a:avLst/>
          </a:prstGeom>
          <a:solidFill>
            <a:srgbClr val="92D05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等腰三角形 105"/>
          <p:cNvSpPr/>
          <p:nvPr/>
        </p:nvSpPr>
        <p:spPr>
          <a:xfrm rot="5400000">
            <a:off x="2604024" y="2115006"/>
            <a:ext cx="161659" cy="180328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等腰三角形 106"/>
          <p:cNvSpPr/>
          <p:nvPr/>
        </p:nvSpPr>
        <p:spPr>
          <a:xfrm rot="5400000">
            <a:off x="2600135" y="6010466"/>
            <a:ext cx="161659" cy="180328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矩形 141"/>
          <p:cNvSpPr/>
          <p:nvPr/>
        </p:nvSpPr>
        <p:spPr>
          <a:xfrm>
            <a:off x="3124198" y="2625497"/>
            <a:ext cx="533401" cy="106261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矩形 142"/>
          <p:cNvSpPr/>
          <p:nvPr/>
        </p:nvSpPr>
        <p:spPr>
          <a:xfrm>
            <a:off x="6667499" y="4124989"/>
            <a:ext cx="266701" cy="106261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矩形 143"/>
          <p:cNvSpPr/>
          <p:nvPr/>
        </p:nvSpPr>
        <p:spPr>
          <a:xfrm>
            <a:off x="4267200" y="4355302"/>
            <a:ext cx="457200" cy="106377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矩形 144"/>
          <p:cNvSpPr/>
          <p:nvPr/>
        </p:nvSpPr>
        <p:spPr>
          <a:xfrm>
            <a:off x="5867400" y="4922823"/>
            <a:ext cx="457200" cy="106377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" name="群組 175"/>
          <p:cNvGrpSpPr/>
          <p:nvPr/>
        </p:nvGrpSpPr>
        <p:grpSpPr>
          <a:xfrm>
            <a:off x="-4114800" y="-762000"/>
            <a:ext cx="13182600" cy="9448800"/>
            <a:chOff x="-4114800" y="-762000"/>
            <a:chExt cx="13182600" cy="9448800"/>
          </a:xfrm>
        </p:grpSpPr>
        <p:sp>
          <p:nvSpPr>
            <p:cNvPr id="177" name="矩形 176"/>
            <p:cNvSpPr/>
            <p:nvPr/>
          </p:nvSpPr>
          <p:spPr>
            <a:xfrm>
              <a:off x="1529287" y="528624"/>
              <a:ext cx="7538513" cy="6781802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8" name="群組 177"/>
            <p:cNvGrpSpPr/>
            <p:nvPr/>
          </p:nvGrpSpPr>
          <p:grpSpPr>
            <a:xfrm>
              <a:off x="-4114800" y="-762000"/>
              <a:ext cx="13106400" cy="9448800"/>
              <a:chOff x="-4114800" y="-762000"/>
              <a:chExt cx="13106400" cy="9448800"/>
            </a:xfrm>
          </p:grpSpPr>
          <p:sp>
            <p:nvSpPr>
              <p:cNvPr id="179" name="圓角矩形 178"/>
              <p:cNvSpPr/>
              <p:nvPr/>
            </p:nvSpPr>
            <p:spPr>
              <a:xfrm>
                <a:off x="7703899" y="1267599"/>
                <a:ext cx="1287701" cy="491386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0" name="群組 179"/>
              <p:cNvGrpSpPr/>
              <p:nvPr/>
            </p:nvGrpSpPr>
            <p:grpSpPr>
              <a:xfrm>
                <a:off x="7703899" y="1325834"/>
                <a:ext cx="1287701" cy="4655981"/>
                <a:chOff x="7703899" y="1325834"/>
                <a:chExt cx="1287701" cy="4655981"/>
              </a:xfrm>
            </p:grpSpPr>
            <p:grpSp>
              <p:nvGrpSpPr>
                <p:cNvPr id="195" name="群組 194"/>
                <p:cNvGrpSpPr/>
                <p:nvPr/>
              </p:nvGrpSpPr>
              <p:grpSpPr>
                <a:xfrm>
                  <a:off x="7703899" y="1696164"/>
                  <a:ext cx="1287701" cy="4285651"/>
                  <a:chOff x="7487850" y="1276949"/>
                  <a:chExt cx="1287701" cy="4285651"/>
                </a:xfrm>
              </p:grpSpPr>
              <p:pic>
                <p:nvPicPr>
                  <p:cNvPr id="199" name="圖片 198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89910" y="1276949"/>
                    <a:ext cx="1285641" cy="105303"/>
                  </a:xfrm>
                  <a:prstGeom prst="rect">
                    <a:avLst/>
                  </a:prstGeom>
                </p:spPr>
              </p:pic>
              <p:pic>
                <p:nvPicPr>
                  <p:cNvPr id="200" name="圖片 199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89910" y="1363205"/>
                    <a:ext cx="1285641" cy="456694"/>
                  </a:xfrm>
                  <a:prstGeom prst="rect">
                    <a:avLst/>
                  </a:prstGeom>
                </p:spPr>
              </p:pic>
              <p:pic>
                <p:nvPicPr>
                  <p:cNvPr id="201" name="圖片 200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87850" y="1833472"/>
                    <a:ext cx="1285641" cy="634472"/>
                  </a:xfrm>
                  <a:prstGeom prst="rect">
                    <a:avLst/>
                  </a:prstGeom>
                </p:spPr>
              </p:pic>
              <p:pic>
                <p:nvPicPr>
                  <p:cNvPr id="202" name="圖片 201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87850" y="2475570"/>
                    <a:ext cx="1285641" cy="634472"/>
                  </a:xfrm>
                  <a:prstGeom prst="rect">
                    <a:avLst/>
                  </a:prstGeom>
                </p:spPr>
              </p:pic>
              <p:pic>
                <p:nvPicPr>
                  <p:cNvPr id="203" name="圖片 202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87850" y="3124707"/>
                    <a:ext cx="1285641" cy="456694"/>
                  </a:xfrm>
                  <a:prstGeom prst="rect">
                    <a:avLst/>
                  </a:prstGeom>
                </p:spPr>
              </p:pic>
              <p:pic>
                <p:nvPicPr>
                  <p:cNvPr id="204" name="圖片 203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87850" y="3581400"/>
                    <a:ext cx="1285641" cy="634472"/>
                  </a:xfrm>
                  <a:prstGeom prst="rect">
                    <a:avLst/>
                  </a:prstGeom>
                </p:spPr>
              </p:pic>
              <p:pic>
                <p:nvPicPr>
                  <p:cNvPr id="205" name="圖片 204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87850" y="4242328"/>
                    <a:ext cx="1285641" cy="634472"/>
                  </a:xfrm>
                  <a:prstGeom prst="rect">
                    <a:avLst/>
                  </a:prstGeom>
                </p:spPr>
              </p:pic>
              <p:pic>
                <p:nvPicPr>
                  <p:cNvPr id="206" name="圖片 205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87850" y="4928128"/>
                    <a:ext cx="1285641" cy="63447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96" name="圓角矩形 195"/>
                <p:cNvSpPr/>
                <p:nvPr/>
              </p:nvSpPr>
              <p:spPr>
                <a:xfrm>
                  <a:off x="7811608" y="3648050"/>
                  <a:ext cx="1066800" cy="542950"/>
                </a:xfrm>
                <a:prstGeom prst="roundRect">
                  <a:avLst/>
                </a:prstGeom>
                <a:solidFill>
                  <a:schemeClr val="bg1">
                    <a:alpha val="4000"/>
                  </a:schemeClr>
                </a:solidFill>
                <a:ln w="6350">
                  <a:solidFill>
                    <a:schemeClr val="accent2">
                      <a:lumMod val="50000"/>
                    </a:schemeClr>
                  </a:solidFill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7" name="圖片 196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60531" y="1325834"/>
                  <a:ext cx="798992" cy="346628"/>
                </a:xfrm>
                <a:prstGeom prst="rect">
                  <a:avLst/>
                </a:prstGeom>
              </p:spPr>
            </p:pic>
            <p:pic>
              <p:nvPicPr>
                <p:cNvPr id="198" name="圖片 197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11797" y="1384943"/>
                  <a:ext cx="228411" cy="228411"/>
                </a:xfrm>
                <a:prstGeom prst="rect">
                  <a:avLst/>
                </a:prstGeom>
              </p:spPr>
            </p:pic>
          </p:grpSp>
          <p:grpSp>
            <p:nvGrpSpPr>
              <p:cNvPr id="181" name="群組 180"/>
              <p:cNvGrpSpPr/>
              <p:nvPr/>
            </p:nvGrpSpPr>
            <p:grpSpPr>
              <a:xfrm>
                <a:off x="-3048000" y="457199"/>
                <a:ext cx="7364175" cy="6934201"/>
                <a:chOff x="-3075225" y="457199"/>
                <a:chExt cx="7364175" cy="6934201"/>
              </a:xfrm>
            </p:grpSpPr>
            <p:sp>
              <p:nvSpPr>
                <p:cNvPr id="193" name="橢圓 192"/>
                <p:cNvSpPr/>
                <p:nvPr/>
              </p:nvSpPr>
              <p:spPr>
                <a:xfrm>
                  <a:off x="-1524000" y="1736824"/>
                  <a:ext cx="4267200" cy="4282976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4" name="橢圓 193"/>
                <p:cNvSpPr/>
                <p:nvPr/>
              </p:nvSpPr>
              <p:spPr>
                <a:xfrm>
                  <a:off x="-3075225" y="457199"/>
                  <a:ext cx="7364175" cy="693420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82" name="矩形 181"/>
              <p:cNvSpPr/>
              <p:nvPr/>
            </p:nvSpPr>
            <p:spPr>
              <a:xfrm>
                <a:off x="1600199" y="803382"/>
                <a:ext cx="2667001" cy="31905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zh-TW" altLang="en-US" sz="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  <a:r>
                  <a:rPr lang="en-US" sz="12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Forest  |  Chapter 43, line 1 | Elizabeth </a:t>
                </a:r>
                <a:endParaRPr lang="en-US" sz="12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3" name="矩形 182"/>
              <p:cNvSpPr/>
              <p:nvPr/>
            </p:nvSpPr>
            <p:spPr>
              <a:xfrm>
                <a:off x="1726223" y="2222974"/>
                <a:ext cx="838200" cy="3432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zh-TW" altLang="en-US" sz="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  <a:r>
                  <a:rPr lang="en-US" sz="12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Elizabeth</a:t>
                </a:r>
                <a:endParaRPr lang="en-US" sz="12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2286000" y="3219266"/>
                <a:ext cx="838200" cy="3432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zh-TW" altLang="en-US" sz="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  <a:r>
                  <a:rPr lang="en-US" sz="12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Elizabeth</a:t>
                </a:r>
                <a:endParaRPr lang="en-US" sz="12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5" name="矩形 184"/>
              <p:cNvSpPr/>
              <p:nvPr/>
            </p:nvSpPr>
            <p:spPr>
              <a:xfrm>
                <a:off x="1676399" y="5270974"/>
                <a:ext cx="838200" cy="3432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zh-TW" altLang="en-US" sz="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  <a:r>
                  <a:rPr lang="en-US" sz="12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Elizabeth</a:t>
                </a:r>
                <a:endParaRPr lang="en-US" sz="12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6" name="橢圓 185"/>
              <p:cNvSpPr/>
              <p:nvPr/>
            </p:nvSpPr>
            <p:spPr>
              <a:xfrm>
                <a:off x="3657599" y="2133600"/>
                <a:ext cx="658575" cy="522017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See</a:t>
                </a:r>
                <a:endParaRPr lang="en-US" sz="1200" b="1" dirty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87" name="橢圓 186"/>
              <p:cNvSpPr/>
              <p:nvPr/>
            </p:nvSpPr>
            <p:spPr>
              <a:xfrm>
                <a:off x="-4114800" y="-762000"/>
                <a:ext cx="10034699" cy="9448800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5181600" y="2209800"/>
                <a:ext cx="1219200" cy="3432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TW" sz="12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Remarkable spot</a:t>
                </a:r>
                <a:endParaRPr lang="en-US" sz="12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9" name="橢圓 188">
                <a:hlinkClick r:id="" action="ppaction://hlinkshowjump?jump=nextslide"/>
                <a:hlinkHover r:id="" action="ppaction://hlinkshowjump?jump=nextslide"/>
              </p:cNvPr>
              <p:cNvSpPr/>
              <p:nvPr/>
            </p:nvSpPr>
            <p:spPr>
              <a:xfrm>
                <a:off x="3810000" y="3129892"/>
                <a:ext cx="914401" cy="522017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Dread</a:t>
                </a:r>
                <a:endParaRPr lang="en-US" sz="1200" b="1" dirty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90" name="矩形 189"/>
              <p:cNvSpPr/>
              <p:nvPr/>
            </p:nvSpPr>
            <p:spPr>
              <a:xfrm>
                <a:off x="5486400" y="3219266"/>
                <a:ext cx="990600" cy="3432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TW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chambermaid</a:t>
                </a:r>
                <a:endParaRPr lang="en-US" sz="12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1" name="橢圓 190"/>
              <p:cNvSpPr/>
              <p:nvPr/>
            </p:nvSpPr>
            <p:spPr>
              <a:xfrm>
                <a:off x="3657599" y="5181600"/>
                <a:ext cx="762001" cy="522017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Have</a:t>
                </a:r>
                <a:endParaRPr lang="en-US" sz="1200" b="1" dirty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92" name="矩形 191"/>
              <p:cNvSpPr/>
              <p:nvPr/>
            </p:nvSpPr>
            <p:spPr>
              <a:xfrm>
                <a:off x="5410200" y="5270974"/>
                <a:ext cx="609600" cy="3432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TW" sz="12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Leisure </a:t>
                </a:r>
                <a:endParaRPr lang="en-US" sz="12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15" name="群組 14"/>
          <p:cNvGrpSpPr/>
          <p:nvPr/>
        </p:nvGrpSpPr>
        <p:grpSpPr>
          <a:xfrm>
            <a:off x="-70913" y="686168"/>
            <a:ext cx="1747313" cy="6172202"/>
            <a:chOff x="-70913" y="686168"/>
            <a:chExt cx="1747313" cy="6172202"/>
          </a:xfrm>
        </p:grpSpPr>
        <p:sp>
          <p:nvSpPr>
            <p:cNvPr id="14" name="矩形 13"/>
            <p:cNvSpPr/>
            <p:nvPr/>
          </p:nvSpPr>
          <p:spPr>
            <a:xfrm>
              <a:off x="-70913" y="686168"/>
              <a:ext cx="1600200" cy="617220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群組 64"/>
            <p:cNvGrpSpPr/>
            <p:nvPr/>
          </p:nvGrpSpPr>
          <p:grpSpPr>
            <a:xfrm>
              <a:off x="152400" y="990600"/>
              <a:ext cx="1524000" cy="276999"/>
              <a:chOff x="152400" y="990600"/>
              <a:chExt cx="1524000" cy="276999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152400" y="1054844"/>
                <a:ext cx="128504" cy="148510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文字方塊 57"/>
              <p:cNvSpPr txBox="1"/>
              <p:nvPr/>
            </p:nvSpPr>
            <p:spPr>
              <a:xfrm>
                <a:off x="280904" y="990600"/>
                <a:ext cx="13954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Characters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6" name="群組 65"/>
            <p:cNvGrpSpPr/>
            <p:nvPr/>
          </p:nvGrpSpPr>
          <p:grpSpPr>
            <a:xfrm>
              <a:off x="152400" y="2133600"/>
              <a:ext cx="1524000" cy="276999"/>
              <a:chOff x="152400" y="1247001"/>
              <a:chExt cx="1524000" cy="276999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152400" y="1311245"/>
                <a:ext cx="128504" cy="148510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文字方塊 59"/>
              <p:cNvSpPr txBox="1"/>
              <p:nvPr/>
            </p:nvSpPr>
            <p:spPr>
              <a:xfrm>
                <a:off x="280904" y="1247001"/>
                <a:ext cx="13954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Locations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7" name="群組 66"/>
            <p:cNvGrpSpPr/>
            <p:nvPr/>
          </p:nvGrpSpPr>
          <p:grpSpPr>
            <a:xfrm>
              <a:off x="152400" y="3020199"/>
              <a:ext cx="1524000" cy="276999"/>
              <a:chOff x="152400" y="1524000"/>
              <a:chExt cx="1524000" cy="276999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152400" y="1588244"/>
                <a:ext cx="128504" cy="14851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文字方塊 61"/>
              <p:cNvSpPr txBox="1"/>
              <p:nvPr/>
            </p:nvSpPr>
            <p:spPr>
              <a:xfrm>
                <a:off x="280904" y="1524000"/>
                <a:ext cx="13954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Others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群組 12"/>
            <p:cNvGrpSpPr/>
            <p:nvPr/>
          </p:nvGrpSpPr>
          <p:grpSpPr>
            <a:xfrm>
              <a:off x="342298" y="1255826"/>
              <a:ext cx="888850" cy="246888"/>
              <a:chOff x="453573" y="3855526"/>
              <a:chExt cx="888850" cy="246888"/>
            </a:xfrm>
          </p:grpSpPr>
          <p:sp>
            <p:nvSpPr>
              <p:cNvPr id="3" name="橢圓 2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橢圓 38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 smtClean="0">
                    <a:solidFill>
                      <a:schemeClr val="tx1"/>
                    </a:solidFill>
                  </a:rPr>
                  <a:t>Darcy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152400" y="3810000"/>
              <a:ext cx="1231148" cy="3048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Analyze Story</a:t>
              </a:r>
              <a:endParaRPr lang="en-US" sz="12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152400" y="3429000"/>
              <a:ext cx="1231148" cy="3048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Choose Tags</a:t>
              </a:r>
              <a:endParaRPr lang="en-US" sz="1200" dirty="0"/>
            </a:p>
          </p:txBody>
        </p:sp>
        <p:grpSp>
          <p:nvGrpSpPr>
            <p:cNvPr id="72" name="群組 71"/>
            <p:cNvGrpSpPr/>
            <p:nvPr/>
          </p:nvGrpSpPr>
          <p:grpSpPr>
            <a:xfrm>
              <a:off x="342298" y="1519123"/>
              <a:ext cx="888850" cy="246888"/>
              <a:chOff x="453573" y="3855526"/>
              <a:chExt cx="888850" cy="246888"/>
            </a:xfrm>
          </p:grpSpPr>
          <p:sp>
            <p:nvSpPr>
              <p:cNvPr id="76" name="橢圓 75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橢圓 76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 smtClean="0">
                    <a:solidFill>
                      <a:schemeClr val="tx1"/>
                    </a:solidFill>
                  </a:rPr>
                  <a:t>Elizabeth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1" name="群組 80"/>
            <p:cNvGrpSpPr/>
            <p:nvPr/>
          </p:nvGrpSpPr>
          <p:grpSpPr>
            <a:xfrm>
              <a:off x="342298" y="1782420"/>
              <a:ext cx="888850" cy="246888"/>
              <a:chOff x="453573" y="3855526"/>
              <a:chExt cx="888850" cy="246888"/>
            </a:xfrm>
          </p:grpSpPr>
          <p:sp>
            <p:nvSpPr>
              <p:cNvPr id="82" name="橢圓 81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橢圓 82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err="1" smtClean="0">
                    <a:solidFill>
                      <a:schemeClr val="tx1"/>
                    </a:solidFill>
                  </a:rPr>
                  <a:t>Mr.Bennet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342298" y="2362200"/>
              <a:ext cx="888850" cy="246888"/>
              <a:chOff x="453573" y="3855526"/>
              <a:chExt cx="888850" cy="246888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橢圓 86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700" dirty="0" err="1">
                    <a:solidFill>
                      <a:schemeClr val="tx1"/>
                    </a:solidFill>
                  </a:rPr>
                  <a:t>Netherfield</a:t>
                </a:r>
                <a:r>
                  <a:rPr lang="en-US" sz="700" dirty="0">
                    <a:solidFill>
                      <a:schemeClr val="tx1"/>
                    </a:solidFill>
                  </a:rPr>
                  <a:t> Park</a:t>
                </a:r>
              </a:p>
            </p:txBody>
          </p:sp>
        </p:grpSp>
        <p:grpSp>
          <p:nvGrpSpPr>
            <p:cNvPr id="89" name="群組 88"/>
            <p:cNvGrpSpPr/>
            <p:nvPr/>
          </p:nvGrpSpPr>
          <p:grpSpPr>
            <a:xfrm>
              <a:off x="342298" y="2625497"/>
              <a:ext cx="888850" cy="246888"/>
              <a:chOff x="453573" y="3855526"/>
              <a:chExt cx="888850" cy="246888"/>
            </a:xfrm>
          </p:grpSpPr>
          <p:sp>
            <p:nvSpPr>
              <p:cNvPr id="90" name="橢圓 89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橢圓 90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Woods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7" name="圖片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" y="-23404"/>
            <a:ext cx="9220200" cy="709204"/>
          </a:xfrm>
          <a:prstGeom prst="rect">
            <a:avLst/>
          </a:prstGeom>
        </p:spPr>
      </p:pic>
      <p:sp>
        <p:nvSpPr>
          <p:cNvPr id="207" name="矩形 206"/>
          <p:cNvSpPr/>
          <p:nvPr/>
        </p:nvSpPr>
        <p:spPr>
          <a:xfrm>
            <a:off x="8610600" y="752106"/>
            <a:ext cx="381000" cy="370330"/>
          </a:xfrm>
          <a:prstGeom prst="rect">
            <a:avLst/>
          </a:prstGeom>
          <a:blipFill dpi="0" rotWithShape="1">
            <a:blip r:embed="rId12">
              <a:alphaModFix amt="5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直線接點 207"/>
          <p:cNvCxnSpPr/>
          <p:nvPr/>
        </p:nvCxnSpPr>
        <p:spPr>
          <a:xfrm>
            <a:off x="8040208" y="38100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接點 208"/>
          <p:cNvCxnSpPr/>
          <p:nvPr/>
        </p:nvCxnSpPr>
        <p:spPr>
          <a:xfrm>
            <a:off x="8345008" y="38862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/>
          <p:cNvCxnSpPr/>
          <p:nvPr/>
        </p:nvCxnSpPr>
        <p:spPr>
          <a:xfrm>
            <a:off x="8040208" y="40386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/>
          <p:cNvCxnSpPr/>
          <p:nvPr/>
        </p:nvCxnSpPr>
        <p:spPr>
          <a:xfrm>
            <a:off x="8458200" y="41148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/>
          <p:cNvCxnSpPr/>
          <p:nvPr/>
        </p:nvCxnSpPr>
        <p:spPr>
          <a:xfrm>
            <a:off x="7990681" y="423125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/>
          <p:cNvCxnSpPr/>
          <p:nvPr/>
        </p:nvCxnSpPr>
        <p:spPr>
          <a:xfrm>
            <a:off x="8086485" y="4326351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/>
          <p:nvPr/>
        </p:nvCxnSpPr>
        <p:spPr>
          <a:xfrm>
            <a:off x="8479631" y="4355302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>
            <a:off x="8199677" y="44196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83" idx="3"/>
            <a:endCxn id="186" idx="2"/>
          </p:cNvCxnSpPr>
          <p:nvPr/>
        </p:nvCxnSpPr>
        <p:spPr>
          <a:xfrm>
            <a:off x="2564423" y="2394609"/>
            <a:ext cx="1093176" cy="0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/>
          <p:cNvCxnSpPr/>
          <p:nvPr/>
        </p:nvCxnSpPr>
        <p:spPr>
          <a:xfrm>
            <a:off x="4317024" y="2411258"/>
            <a:ext cx="864576" cy="0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>
            <a:stCxn id="184" idx="3"/>
            <a:endCxn id="189" idx="2"/>
          </p:cNvCxnSpPr>
          <p:nvPr/>
        </p:nvCxnSpPr>
        <p:spPr>
          <a:xfrm>
            <a:off x="3124200" y="3390901"/>
            <a:ext cx="685800" cy="0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/>
          <p:cNvCxnSpPr>
            <a:endCxn id="190" idx="1"/>
          </p:cNvCxnSpPr>
          <p:nvPr/>
        </p:nvCxnSpPr>
        <p:spPr>
          <a:xfrm>
            <a:off x="4749312" y="3390900"/>
            <a:ext cx="737088" cy="1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/>
          <p:cNvCxnSpPr>
            <a:stCxn id="185" idx="3"/>
            <a:endCxn id="191" idx="2"/>
          </p:cNvCxnSpPr>
          <p:nvPr/>
        </p:nvCxnSpPr>
        <p:spPr>
          <a:xfrm>
            <a:off x="2514599" y="5442609"/>
            <a:ext cx="1143000" cy="0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/>
          <p:cNvCxnSpPr>
            <a:stCxn id="191" idx="6"/>
            <a:endCxn id="192" idx="1"/>
          </p:cNvCxnSpPr>
          <p:nvPr/>
        </p:nvCxnSpPr>
        <p:spPr>
          <a:xfrm>
            <a:off x="4419600" y="5442609"/>
            <a:ext cx="990600" cy="0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/>
          <p:cNvCxnSpPr/>
          <p:nvPr/>
        </p:nvCxnSpPr>
        <p:spPr>
          <a:xfrm>
            <a:off x="7916308" y="4568057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/>
          <p:cNvCxnSpPr/>
          <p:nvPr/>
        </p:nvCxnSpPr>
        <p:spPr>
          <a:xfrm>
            <a:off x="8143081" y="4661543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/>
          <p:cNvCxnSpPr/>
          <p:nvPr/>
        </p:nvCxnSpPr>
        <p:spPr>
          <a:xfrm>
            <a:off x="7974731" y="4795536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/>
          <p:cNvCxnSpPr/>
          <p:nvPr/>
        </p:nvCxnSpPr>
        <p:spPr>
          <a:xfrm>
            <a:off x="8295481" y="4813943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接點 225"/>
          <p:cNvCxnSpPr/>
          <p:nvPr/>
        </p:nvCxnSpPr>
        <p:spPr>
          <a:xfrm>
            <a:off x="7934085" y="50292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接點 226"/>
          <p:cNvCxnSpPr/>
          <p:nvPr/>
        </p:nvCxnSpPr>
        <p:spPr>
          <a:xfrm>
            <a:off x="8312869" y="5211675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接點 227"/>
          <p:cNvCxnSpPr/>
          <p:nvPr/>
        </p:nvCxnSpPr>
        <p:spPr>
          <a:xfrm>
            <a:off x="7948612" y="5525429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接點 228"/>
          <p:cNvCxnSpPr/>
          <p:nvPr/>
        </p:nvCxnSpPr>
        <p:spPr>
          <a:xfrm>
            <a:off x="8592823" y="5526072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接點 229"/>
          <p:cNvCxnSpPr/>
          <p:nvPr/>
        </p:nvCxnSpPr>
        <p:spPr>
          <a:xfrm>
            <a:off x="8036404" y="5957058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/>
          <p:cNvGrpSpPr/>
          <p:nvPr/>
        </p:nvGrpSpPr>
        <p:grpSpPr>
          <a:xfrm>
            <a:off x="6781800" y="768019"/>
            <a:ext cx="838200" cy="892607"/>
            <a:chOff x="6400800" y="1054844"/>
            <a:chExt cx="838200" cy="892607"/>
          </a:xfrm>
        </p:grpSpPr>
        <p:sp>
          <p:nvSpPr>
            <p:cNvPr id="45" name="圓角矩形 44"/>
            <p:cNvSpPr/>
            <p:nvPr/>
          </p:nvSpPr>
          <p:spPr>
            <a:xfrm>
              <a:off x="6400800" y="1054844"/>
              <a:ext cx="838200" cy="89260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矩形 232"/>
            <p:cNvSpPr/>
            <p:nvPr/>
          </p:nvSpPr>
          <p:spPr>
            <a:xfrm>
              <a:off x="6484623" y="1641438"/>
              <a:ext cx="678177" cy="2174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。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</a:rPr>
                <a:t>Mr. </a:t>
              </a:r>
              <a:r>
                <a:rPr lang="en-US" sz="800" b="1" dirty="0" err="1" smtClean="0">
                  <a:solidFill>
                    <a:schemeClr val="accent2">
                      <a:lumMod val="50000"/>
                    </a:schemeClr>
                  </a:solidFill>
                </a:rPr>
                <a:t>Bennet</a:t>
              </a:r>
              <a:endParaRPr lang="en-US" sz="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>
              <a:off x="6484623" y="1394002"/>
              <a:ext cx="678177" cy="2174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。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</a:rPr>
                <a:t>Elizabeth</a:t>
              </a:r>
              <a:endParaRPr lang="en-US" sz="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41" name="矩形 240"/>
            <p:cNvSpPr/>
            <p:nvPr/>
          </p:nvSpPr>
          <p:spPr>
            <a:xfrm>
              <a:off x="6484623" y="1154176"/>
              <a:ext cx="678177" cy="2174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。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</a:rPr>
                <a:t>Darcy</a:t>
              </a:r>
              <a:endParaRPr lang="en-US" sz="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7241265" y="1901344"/>
            <a:ext cx="378735" cy="3508856"/>
            <a:chOff x="7241265" y="1901344"/>
            <a:chExt cx="378735" cy="3508856"/>
          </a:xfrm>
        </p:grpSpPr>
        <p:sp>
          <p:nvSpPr>
            <p:cNvPr id="47" name="矩形 46"/>
            <p:cNvSpPr/>
            <p:nvPr/>
          </p:nvSpPr>
          <p:spPr>
            <a:xfrm>
              <a:off x="7244696" y="1901344"/>
              <a:ext cx="338750" cy="340572"/>
            </a:xfrm>
            <a:prstGeom prst="rect">
              <a:avLst/>
            </a:prstGeom>
            <a:blipFill dpi="0" rotWithShape="1">
              <a:blip r:embed="rId13">
                <a:alphaModFix amt="69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矩形 241"/>
            <p:cNvSpPr/>
            <p:nvPr/>
          </p:nvSpPr>
          <p:spPr>
            <a:xfrm>
              <a:off x="7244696" y="5069628"/>
              <a:ext cx="338750" cy="340572"/>
            </a:xfrm>
            <a:prstGeom prst="rect">
              <a:avLst/>
            </a:prstGeom>
            <a:blipFill dpi="0" rotWithShape="1">
              <a:blip r:embed="rId14">
                <a:alphaModFix amt="8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群組 49"/>
            <p:cNvGrpSpPr/>
            <p:nvPr/>
          </p:nvGrpSpPr>
          <p:grpSpPr>
            <a:xfrm>
              <a:off x="7363272" y="2272099"/>
              <a:ext cx="101598" cy="2680705"/>
              <a:chOff x="7162802" y="2394609"/>
              <a:chExt cx="101598" cy="2680705"/>
            </a:xfrm>
          </p:grpSpPr>
          <p:sp>
            <p:nvSpPr>
              <p:cNvPr id="48" name="橢圓 47"/>
              <p:cNvSpPr/>
              <p:nvPr/>
            </p:nvSpPr>
            <p:spPr>
              <a:xfrm>
                <a:off x="7162802" y="23946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橢圓 242"/>
              <p:cNvSpPr/>
              <p:nvPr/>
            </p:nvSpPr>
            <p:spPr>
              <a:xfrm>
                <a:off x="7162802" y="25470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橢圓 243"/>
              <p:cNvSpPr/>
              <p:nvPr/>
            </p:nvSpPr>
            <p:spPr>
              <a:xfrm>
                <a:off x="7162802" y="26994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橢圓 244"/>
              <p:cNvSpPr/>
              <p:nvPr/>
            </p:nvSpPr>
            <p:spPr>
              <a:xfrm>
                <a:off x="7162802" y="28518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橢圓 245"/>
              <p:cNvSpPr/>
              <p:nvPr/>
            </p:nvSpPr>
            <p:spPr>
              <a:xfrm>
                <a:off x="7162802" y="30042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橢圓 246"/>
              <p:cNvSpPr/>
              <p:nvPr/>
            </p:nvSpPr>
            <p:spPr>
              <a:xfrm>
                <a:off x="7162802" y="31566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橢圓 247"/>
              <p:cNvSpPr/>
              <p:nvPr/>
            </p:nvSpPr>
            <p:spPr>
              <a:xfrm>
                <a:off x="7162802" y="33090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橢圓 248"/>
              <p:cNvSpPr/>
              <p:nvPr/>
            </p:nvSpPr>
            <p:spPr>
              <a:xfrm>
                <a:off x="7162802" y="34614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橢圓 249"/>
              <p:cNvSpPr/>
              <p:nvPr/>
            </p:nvSpPr>
            <p:spPr>
              <a:xfrm>
                <a:off x="7162802" y="36138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橢圓 250"/>
              <p:cNvSpPr/>
              <p:nvPr/>
            </p:nvSpPr>
            <p:spPr>
              <a:xfrm>
                <a:off x="7162802" y="37662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橢圓 251"/>
              <p:cNvSpPr/>
              <p:nvPr/>
            </p:nvSpPr>
            <p:spPr>
              <a:xfrm>
                <a:off x="7162802" y="39186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橢圓 252"/>
              <p:cNvSpPr/>
              <p:nvPr/>
            </p:nvSpPr>
            <p:spPr>
              <a:xfrm>
                <a:off x="7162802" y="40710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橢圓 253"/>
              <p:cNvSpPr/>
              <p:nvPr/>
            </p:nvSpPr>
            <p:spPr>
              <a:xfrm>
                <a:off x="7162802" y="42234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橢圓 254"/>
              <p:cNvSpPr/>
              <p:nvPr/>
            </p:nvSpPr>
            <p:spPr>
              <a:xfrm>
                <a:off x="7162802" y="43758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橢圓 255"/>
              <p:cNvSpPr/>
              <p:nvPr/>
            </p:nvSpPr>
            <p:spPr>
              <a:xfrm>
                <a:off x="7162802" y="45282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橢圓 256"/>
              <p:cNvSpPr/>
              <p:nvPr/>
            </p:nvSpPr>
            <p:spPr>
              <a:xfrm>
                <a:off x="7162802" y="46806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橢圓 257"/>
              <p:cNvSpPr/>
              <p:nvPr/>
            </p:nvSpPr>
            <p:spPr>
              <a:xfrm>
                <a:off x="7162802" y="48330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橢圓 258"/>
              <p:cNvSpPr/>
              <p:nvPr/>
            </p:nvSpPr>
            <p:spPr>
              <a:xfrm>
                <a:off x="7162802" y="49854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7241265" y="2552997"/>
              <a:ext cx="378735" cy="114003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4343400" y="808836"/>
            <a:ext cx="838200" cy="308146"/>
            <a:chOff x="5410401" y="1267599"/>
            <a:chExt cx="838200" cy="308146"/>
          </a:xfrm>
        </p:grpSpPr>
        <p:sp>
          <p:nvSpPr>
            <p:cNvPr id="154" name="圓角矩形 153"/>
            <p:cNvSpPr/>
            <p:nvPr/>
          </p:nvSpPr>
          <p:spPr>
            <a:xfrm>
              <a:off x="5410401" y="1267599"/>
              <a:ext cx="838200" cy="3081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5524701" y="1312960"/>
              <a:ext cx="609600" cy="21742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63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Analyze</a:t>
              </a:r>
              <a:endParaRPr lang="en-US" sz="800" b="1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321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280904" y="228600"/>
            <a:ext cx="3224295" cy="457198"/>
            <a:chOff x="337083" y="171450"/>
            <a:chExt cx="3869156" cy="342899"/>
          </a:xfrm>
        </p:grpSpPr>
        <p:sp>
          <p:nvSpPr>
            <p:cNvPr id="6" name="矩形 5"/>
            <p:cNvSpPr/>
            <p:nvPr/>
          </p:nvSpPr>
          <p:spPr>
            <a:xfrm>
              <a:off x="337083" y="171450"/>
              <a:ext cx="1498060" cy="114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</a:rPr>
                <a:t>Story_Assistant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82063" y="400050"/>
              <a:ext cx="2924176" cy="1142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file:///D:/Github/TestPage/Test.html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1676400" y="731703"/>
            <a:ext cx="7391400" cy="533399"/>
          </a:xfrm>
          <a:prstGeom prst="rect">
            <a:avLst/>
          </a:prstGeom>
          <a:solidFill>
            <a:schemeClr val="bg1"/>
          </a:solidFill>
          <a:ln w="222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362199" y="1371600"/>
            <a:ext cx="5257801" cy="579120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05" y="803167"/>
            <a:ext cx="355235" cy="355235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80" y="803167"/>
            <a:ext cx="297020" cy="297020"/>
          </a:xfrm>
          <a:prstGeom prst="rect">
            <a:avLst/>
          </a:prstGeom>
        </p:spPr>
      </p:pic>
      <p:sp>
        <p:nvSpPr>
          <p:cNvPr id="32" name="圓角矩形 31"/>
          <p:cNvSpPr/>
          <p:nvPr/>
        </p:nvSpPr>
        <p:spPr>
          <a:xfrm>
            <a:off x="1899666" y="803167"/>
            <a:ext cx="387127" cy="355235"/>
          </a:xfrm>
          <a:prstGeom prst="roundRect">
            <a:avLst/>
          </a:prstGeom>
          <a:solidFill>
            <a:schemeClr val="tx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/>
          <p:cNvSpPr/>
          <p:nvPr/>
        </p:nvSpPr>
        <p:spPr>
          <a:xfrm>
            <a:off x="1600201" y="1856373"/>
            <a:ext cx="686592" cy="37204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600201" y="1371600"/>
            <a:ext cx="68375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Location</a:t>
            </a:r>
          </a:p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Sequence</a:t>
            </a:r>
          </a:p>
        </p:txBody>
      </p:sp>
      <p:sp>
        <p:nvSpPr>
          <p:cNvPr id="23" name="等腰三角形 22"/>
          <p:cNvSpPr/>
          <p:nvPr/>
        </p:nvSpPr>
        <p:spPr>
          <a:xfrm>
            <a:off x="1832775" y="1752600"/>
            <a:ext cx="221445" cy="18032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1646531" y="2071630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646531" y="2357089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Nether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…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Park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646531" y="2642548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646531" y="2928007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Forest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646531" y="3213466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646531" y="3498925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Nether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…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Park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646531" y="3784384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646531" y="4069843"/>
            <a:ext cx="593933" cy="212755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Forest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646531" y="4355302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646531" y="4640761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Nether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…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Park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646531" y="4926220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46531" y="5211675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Forest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200400" y="1870337"/>
            <a:ext cx="457200" cy="127513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15" y="1424703"/>
            <a:ext cx="5230368" cy="5204697"/>
          </a:xfrm>
          <a:prstGeom prst="rect">
            <a:avLst/>
          </a:prstGeom>
        </p:spPr>
      </p:pic>
      <p:sp>
        <p:nvSpPr>
          <p:cNvPr id="80" name="矩形 79"/>
          <p:cNvSpPr/>
          <p:nvPr/>
        </p:nvSpPr>
        <p:spPr>
          <a:xfrm>
            <a:off x="1599408" y="1858861"/>
            <a:ext cx="686592" cy="3720457"/>
          </a:xfrm>
          <a:prstGeom prst="rect">
            <a:avLst/>
          </a:prstGeom>
          <a:gradFill flip="none" rotWithShape="1">
            <a:gsLst>
              <a:gs pos="1667">
                <a:schemeClr val="bg1"/>
              </a:gs>
              <a:gs pos="9000">
                <a:schemeClr val="bg1">
                  <a:alpha val="34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等腰三角形 92"/>
          <p:cNvSpPr/>
          <p:nvPr/>
        </p:nvSpPr>
        <p:spPr>
          <a:xfrm rot="10800000">
            <a:off x="1832775" y="5505736"/>
            <a:ext cx="221445" cy="18032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矩形 124"/>
          <p:cNvSpPr/>
          <p:nvPr/>
        </p:nvSpPr>
        <p:spPr>
          <a:xfrm>
            <a:off x="6705600" y="3356260"/>
            <a:ext cx="228600" cy="127513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矩形 125"/>
          <p:cNvSpPr/>
          <p:nvPr/>
        </p:nvSpPr>
        <p:spPr>
          <a:xfrm>
            <a:off x="4267200" y="3578927"/>
            <a:ext cx="457200" cy="127513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矩形 127"/>
          <p:cNvSpPr/>
          <p:nvPr/>
        </p:nvSpPr>
        <p:spPr>
          <a:xfrm>
            <a:off x="5867400" y="4154139"/>
            <a:ext cx="457200" cy="127513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矩形 129"/>
          <p:cNvSpPr/>
          <p:nvPr/>
        </p:nvSpPr>
        <p:spPr>
          <a:xfrm>
            <a:off x="6234023" y="4968840"/>
            <a:ext cx="457200" cy="127513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等腰三角形 105"/>
          <p:cNvSpPr/>
          <p:nvPr/>
        </p:nvSpPr>
        <p:spPr>
          <a:xfrm rot="5400000">
            <a:off x="2604024" y="1353006"/>
            <a:ext cx="161659" cy="180328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等腰三角形 106"/>
          <p:cNvSpPr/>
          <p:nvPr/>
        </p:nvSpPr>
        <p:spPr>
          <a:xfrm rot="5400000">
            <a:off x="2600135" y="5248466"/>
            <a:ext cx="161659" cy="180328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群組 130"/>
          <p:cNvGrpSpPr/>
          <p:nvPr/>
        </p:nvGrpSpPr>
        <p:grpSpPr>
          <a:xfrm>
            <a:off x="-4114800" y="-762000"/>
            <a:ext cx="13182600" cy="9448800"/>
            <a:chOff x="-4114800" y="-762000"/>
            <a:chExt cx="13182600" cy="9448800"/>
          </a:xfrm>
        </p:grpSpPr>
        <p:sp>
          <p:nvSpPr>
            <p:cNvPr id="134" name="矩形 133"/>
            <p:cNvSpPr/>
            <p:nvPr/>
          </p:nvSpPr>
          <p:spPr>
            <a:xfrm>
              <a:off x="1529287" y="528624"/>
              <a:ext cx="7538513" cy="6781802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6" name="群組 135"/>
            <p:cNvGrpSpPr/>
            <p:nvPr/>
          </p:nvGrpSpPr>
          <p:grpSpPr>
            <a:xfrm>
              <a:off x="-3048000" y="457199"/>
              <a:ext cx="7364175" cy="6934201"/>
              <a:chOff x="-3075225" y="457199"/>
              <a:chExt cx="7364175" cy="6934201"/>
            </a:xfrm>
          </p:grpSpPr>
          <p:sp>
            <p:nvSpPr>
              <p:cNvPr id="152" name="橢圓 151"/>
              <p:cNvSpPr/>
              <p:nvPr/>
            </p:nvSpPr>
            <p:spPr>
              <a:xfrm>
                <a:off x="-1524000" y="1736824"/>
                <a:ext cx="4267200" cy="428297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橢圓 152"/>
              <p:cNvSpPr/>
              <p:nvPr/>
            </p:nvSpPr>
            <p:spPr>
              <a:xfrm>
                <a:off x="-3075225" y="457199"/>
                <a:ext cx="7364175" cy="6934201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7" name="矩形 136"/>
            <p:cNvSpPr/>
            <p:nvPr/>
          </p:nvSpPr>
          <p:spPr>
            <a:xfrm>
              <a:off x="1600199" y="803382"/>
              <a:ext cx="2667001" cy="3190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。</a:t>
              </a:r>
              <a:r>
                <a:rPr lang="en-US" sz="1200" b="1" dirty="0" smtClean="0">
                  <a:solidFill>
                    <a:schemeClr val="accent2">
                      <a:lumMod val="50000"/>
                    </a:schemeClr>
                  </a:solidFill>
                </a:rPr>
                <a:t>Forest  |  Chapter 43, line 1 | Elizabeth </a:t>
              </a:r>
              <a:endParaRPr lang="en-US" sz="1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1565937" y="5475573"/>
              <a:ext cx="838200" cy="3432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。</a:t>
              </a:r>
              <a:r>
                <a:rPr lang="en-US" sz="1200" b="1" dirty="0" smtClean="0">
                  <a:solidFill>
                    <a:schemeClr val="accent2">
                      <a:lumMod val="50000"/>
                    </a:schemeClr>
                  </a:solidFill>
                </a:rPr>
                <a:t>Elizabeth</a:t>
              </a:r>
              <a:endParaRPr lang="en-US" sz="1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1600200" y="2081957"/>
              <a:ext cx="838200" cy="3432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。</a:t>
              </a:r>
              <a:r>
                <a:rPr lang="en-US" sz="1200" b="1" dirty="0" smtClean="0">
                  <a:solidFill>
                    <a:schemeClr val="accent2">
                      <a:lumMod val="50000"/>
                    </a:schemeClr>
                  </a:solidFill>
                </a:rPr>
                <a:t>Elizabeth</a:t>
              </a:r>
              <a:endParaRPr lang="en-US" sz="1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2285999" y="4139357"/>
              <a:ext cx="838200" cy="3432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。</a:t>
              </a:r>
              <a:r>
                <a:rPr lang="en-US" sz="1200" b="1" dirty="0" smtClean="0">
                  <a:solidFill>
                    <a:schemeClr val="accent2">
                      <a:lumMod val="50000"/>
                    </a:schemeClr>
                  </a:solidFill>
                </a:rPr>
                <a:t>Elizabeth</a:t>
              </a:r>
              <a:endParaRPr lang="en-US" sz="1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5" name="橢圓 144"/>
            <p:cNvSpPr/>
            <p:nvPr/>
          </p:nvSpPr>
          <p:spPr>
            <a:xfrm>
              <a:off x="3276600" y="5386199"/>
              <a:ext cx="1019062" cy="52201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Wonder</a:t>
              </a:r>
              <a:endParaRPr lang="en-US" sz="1200" b="1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46" name="橢圓 145"/>
            <p:cNvSpPr/>
            <p:nvPr/>
          </p:nvSpPr>
          <p:spPr>
            <a:xfrm>
              <a:off x="-4114800" y="-762000"/>
              <a:ext cx="10034699" cy="94488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5334000" y="5486400"/>
              <a:ext cx="609600" cy="3432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TW" sz="1200" b="1" dirty="0" smtClean="0">
                  <a:solidFill>
                    <a:schemeClr val="accent2">
                      <a:lumMod val="50000"/>
                    </a:schemeClr>
                  </a:solidFill>
                </a:rPr>
                <a:t>Where</a:t>
              </a:r>
              <a:endParaRPr lang="en-US" sz="1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8" name="橢圓 147"/>
            <p:cNvSpPr/>
            <p:nvPr/>
          </p:nvSpPr>
          <p:spPr>
            <a:xfrm>
              <a:off x="3352799" y="1992583"/>
              <a:ext cx="914401" cy="52201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Dread</a:t>
              </a:r>
              <a:endParaRPr lang="en-US" sz="1200" b="1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5029200" y="2081957"/>
              <a:ext cx="990600" cy="3432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TW" sz="1200" b="1" dirty="0">
                  <a:solidFill>
                    <a:schemeClr val="accent2">
                      <a:lumMod val="50000"/>
                    </a:schemeClr>
                  </a:solidFill>
                </a:rPr>
                <a:t>chambermaid</a:t>
              </a:r>
              <a:endParaRPr lang="en-US" sz="1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0" name="橢圓 149">
              <a:hlinkClick r:id="" action="ppaction://hlinkshowjump?jump=nextslide"/>
            </p:cNvPr>
            <p:cNvSpPr/>
            <p:nvPr/>
          </p:nvSpPr>
          <p:spPr>
            <a:xfrm>
              <a:off x="3886200" y="4049983"/>
              <a:ext cx="762001" cy="52201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Have</a:t>
              </a:r>
              <a:endParaRPr lang="en-US" sz="1200" b="1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5562600" y="4139357"/>
              <a:ext cx="609600" cy="3432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TW" sz="1200" b="1" dirty="0" smtClean="0">
                  <a:solidFill>
                    <a:schemeClr val="accent2">
                      <a:lumMod val="50000"/>
                    </a:schemeClr>
                  </a:solidFill>
                </a:rPr>
                <a:t>Leisure </a:t>
              </a:r>
              <a:endParaRPr lang="en-US" sz="1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1" name="圓角矩形 10"/>
          <p:cNvSpPr/>
          <p:nvPr/>
        </p:nvSpPr>
        <p:spPr>
          <a:xfrm>
            <a:off x="7703899" y="1267599"/>
            <a:ext cx="1287701" cy="49138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群組 108"/>
          <p:cNvGrpSpPr/>
          <p:nvPr/>
        </p:nvGrpSpPr>
        <p:grpSpPr>
          <a:xfrm>
            <a:off x="7703899" y="1325834"/>
            <a:ext cx="1287701" cy="4655981"/>
            <a:chOff x="7703899" y="1325834"/>
            <a:chExt cx="1287701" cy="4655981"/>
          </a:xfrm>
        </p:grpSpPr>
        <p:grpSp>
          <p:nvGrpSpPr>
            <p:cNvPr id="110" name="群組 109"/>
            <p:cNvGrpSpPr/>
            <p:nvPr/>
          </p:nvGrpSpPr>
          <p:grpSpPr>
            <a:xfrm>
              <a:off x="7703899" y="1696164"/>
              <a:ext cx="1287701" cy="4285651"/>
              <a:chOff x="7487850" y="1276949"/>
              <a:chExt cx="1287701" cy="4285651"/>
            </a:xfrm>
          </p:grpSpPr>
          <p:pic>
            <p:nvPicPr>
              <p:cNvPr id="114" name="圖片 1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9910" y="1276949"/>
                <a:ext cx="1285641" cy="105303"/>
              </a:xfrm>
              <a:prstGeom prst="rect">
                <a:avLst/>
              </a:prstGeom>
            </p:spPr>
          </p:pic>
          <p:pic>
            <p:nvPicPr>
              <p:cNvPr id="115" name="圖片 1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9910" y="1363205"/>
                <a:ext cx="1285641" cy="456694"/>
              </a:xfrm>
              <a:prstGeom prst="rect">
                <a:avLst/>
              </a:prstGeom>
            </p:spPr>
          </p:pic>
          <p:pic>
            <p:nvPicPr>
              <p:cNvPr id="116" name="圖片 11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1833472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117" name="圖片 11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2475570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118" name="圖片 11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3124707"/>
                <a:ext cx="1285641" cy="456694"/>
              </a:xfrm>
              <a:prstGeom prst="rect">
                <a:avLst/>
              </a:prstGeom>
            </p:spPr>
          </p:pic>
          <p:pic>
            <p:nvPicPr>
              <p:cNvPr id="119" name="圖片 11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3581400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120" name="圖片 11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4242328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121" name="圖片 12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4928128"/>
                <a:ext cx="1285641" cy="634472"/>
              </a:xfrm>
              <a:prstGeom prst="rect">
                <a:avLst/>
              </a:prstGeom>
            </p:spPr>
          </p:pic>
        </p:grpSp>
        <p:sp>
          <p:nvSpPr>
            <p:cNvPr id="111" name="圓角矩形 110"/>
            <p:cNvSpPr/>
            <p:nvPr/>
          </p:nvSpPr>
          <p:spPr>
            <a:xfrm>
              <a:off x="7811608" y="3876650"/>
              <a:ext cx="1066800" cy="542950"/>
            </a:xfrm>
            <a:prstGeom prst="roundRect">
              <a:avLst/>
            </a:prstGeom>
            <a:solidFill>
              <a:schemeClr val="bg1">
                <a:alpha val="4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3" name="圖片 1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0531" y="1325834"/>
              <a:ext cx="798992" cy="346628"/>
            </a:xfrm>
            <a:prstGeom prst="rect">
              <a:avLst/>
            </a:prstGeom>
          </p:spPr>
        </p:pic>
        <p:pic>
          <p:nvPicPr>
            <p:cNvPr id="112" name="圖片 1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1797" y="1384943"/>
              <a:ext cx="228411" cy="228411"/>
            </a:xfrm>
            <a:prstGeom prst="rect">
              <a:avLst/>
            </a:prstGeom>
          </p:spPr>
        </p:pic>
      </p:grpSp>
      <p:grpSp>
        <p:nvGrpSpPr>
          <p:cNvPr id="15" name="群組 14"/>
          <p:cNvGrpSpPr/>
          <p:nvPr/>
        </p:nvGrpSpPr>
        <p:grpSpPr>
          <a:xfrm>
            <a:off x="-70913" y="686168"/>
            <a:ext cx="1747313" cy="6172202"/>
            <a:chOff x="-70913" y="686168"/>
            <a:chExt cx="1747313" cy="6172202"/>
          </a:xfrm>
        </p:grpSpPr>
        <p:sp>
          <p:nvSpPr>
            <p:cNvPr id="14" name="矩形 13"/>
            <p:cNvSpPr/>
            <p:nvPr/>
          </p:nvSpPr>
          <p:spPr>
            <a:xfrm>
              <a:off x="-70913" y="686168"/>
              <a:ext cx="1600200" cy="617220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群組 64"/>
            <p:cNvGrpSpPr/>
            <p:nvPr/>
          </p:nvGrpSpPr>
          <p:grpSpPr>
            <a:xfrm>
              <a:off x="152400" y="990600"/>
              <a:ext cx="1524000" cy="276999"/>
              <a:chOff x="152400" y="990600"/>
              <a:chExt cx="1524000" cy="276999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152400" y="1054844"/>
                <a:ext cx="128504" cy="148510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文字方塊 57"/>
              <p:cNvSpPr txBox="1"/>
              <p:nvPr/>
            </p:nvSpPr>
            <p:spPr>
              <a:xfrm>
                <a:off x="280904" y="990600"/>
                <a:ext cx="13954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Characters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6" name="群組 65"/>
            <p:cNvGrpSpPr/>
            <p:nvPr/>
          </p:nvGrpSpPr>
          <p:grpSpPr>
            <a:xfrm>
              <a:off x="152400" y="2133600"/>
              <a:ext cx="1524000" cy="276999"/>
              <a:chOff x="152400" y="1247001"/>
              <a:chExt cx="1524000" cy="276999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152400" y="1311245"/>
                <a:ext cx="128504" cy="148510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文字方塊 59"/>
              <p:cNvSpPr txBox="1"/>
              <p:nvPr/>
            </p:nvSpPr>
            <p:spPr>
              <a:xfrm>
                <a:off x="280904" y="1247001"/>
                <a:ext cx="13954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Locations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7" name="群組 66"/>
            <p:cNvGrpSpPr/>
            <p:nvPr/>
          </p:nvGrpSpPr>
          <p:grpSpPr>
            <a:xfrm>
              <a:off x="152400" y="3020199"/>
              <a:ext cx="1524000" cy="276999"/>
              <a:chOff x="152400" y="1524000"/>
              <a:chExt cx="1524000" cy="276999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152400" y="1588244"/>
                <a:ext cx="128504" cy="14851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文字方塊 61"/>
              <p:cNvSpPr txBox="1"/>
              <p:nvPr/>
            </p:nvSpPr>
            <p:spPr>
              <a:xfrm>
                <a:off x="280904" y="1524000"/>
                <a:ext cx="13954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Others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群組 12"/>
            <p:cNvGrpSpPr/>
            <p:nvPr/>
          </p:nvGrpSpPr>
          <p:grpSpPr>
            <a:xfrm>
              <a:off x="342298" y="1255826"/>
              <a:ext cx="888850" cy="246888"/>
              <a:chOff x="453573" y="3855526"/>
              <a:chExt cx="888850" cy="246888"/>
            </a:xfrm>
          </p:grpSpPr>
          <p:sp>
            <p:nvSpPr>
              <p:cNvPr id="3" name="橢圓 2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橢圓 38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 smtClean="0">
                    <a:solidFill>
                      <a:schemeClr val="tx1"/>
                    </a:solidFill>
                  </a:rPr>
                  <a:t>Darcy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152400" y="3810000"/>
              <a:ext cx="1231148" cy="3048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Analyze Story</a:t>
              </a:r>
              <a:endParaRPr lang="en-US" sz="12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152400" y="3429000"/>
              <a:ext cx="1231148" cy="3048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Choose Tags</a:t>
              </a:r>
              <a:endParaRPr lang="en-US" sz="1200" dirty="0"/>
            </a:p>
          </p:txBody>
        </p:sp>
        <p:grpSp>
          <p:nvGrpSpPr>
            <p:cNvPr id="72" name="群組 71"/>
            <p:cNvGrpSpPr/>
            <p:nvPr/>
          </p:nvGrpSpPr>
          <p:grpSpPr>
            <a:xfrm>
              <a:off x="342298" y="1519123"/>
              <a:ext cx="888850" cy="246888"/>
              <a:chOff x="453573" y="3855526"/>
              <a:chExt cx="888850" cy="246888"/>
            </a:xfrm>
          </p:grpSpPr>
          <p:sp>
            <p:nvSpPr>
              <p:cNvPr id="76" name="橢圓 75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橢圓 76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 smtClean="0">
                    <a:solidFill>
                      <a:schemeClr val="tx1"/>
                    </a:solidFill>
                  </a:rPr>
                  <a:t>Elizabeth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1" name="群組 80"/>
            <p:cNvGrpSpPr/>
            <p:nvPr/>
          </p:nvGrpSpPr>
          <p:grpSpPr>
            <a:xfrm>
              <a:off x="342298" y="1782420"/>
              <a:ext cx="888850" cy="246888"/>
              <a:chOff x="453573" y="3855526"/>
              <a:chExt cx="888850" cy="246888"/>
            </a:xfrm>
          </p:grpSpPr>
          <p:sp>
            <p:nvSpPr>
              <p:cNvPr id="82" name="橢圓 81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橢圓 82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err="1" smtClean="0">
                    <a:solidFill>
                      <a:schemeClr val="tx1"/>
                    </a:solidFill>
                  </a:rPr>
                  <a:t>Mr.Bennet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342298" y="2362200"/>
              <a:ext cx="888850" cy="246888"/>
              <a:chOff x="453573" y="3855526"/>
              <a:chExt cx="888850" cy="246888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橢圓 86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700" dirty="0" err="1">
                    <a:solidFill>
                      <a:schemeClr val="tx1"/>
                    </a:solidFill>
                  </a:rPr>
                  <a:t>Netherfield</a:t>
                </a:r>
                <a:r>
                  <a:rPr lang="en-US" sz="700" dirty="0">
                    <a:solidFill>
                      <a:schemeClr val="tx1"/>
                    </a:solidFill>
                  </a:rPr>
                  <a:t> Park</a:t>
                </a:r>
              </a:p>
            </p:txBody>
          </p:sp>
        </p:grpSp>
        <p:grpSp>
          <p:nvGrpSpPr>
            <p:cNvPr id="89" name="群組 88"/>
            <p:cNvGrpSpPr/>
            <p:nvPr/>
          </p:nvGrpSpPr>
          <p:grpSpPr>
            <a:xfrm>
              <a:off x="342298" y="2625497"/>
              <a:ext cx="888850" cy="246888"/>
              <a:chOff x="453573" y="3855526"/>
              <a:chExt cx="888850" cy="246888"/>
            </a:xfrm>
          </p:grpSpPr>
          <p:sp>
            <p:nvSpPr>
              <p:cNvPr id="90" name="橢圓 89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橢圓 90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Woods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7" name="圖片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" y="-23404"/>
            <a:ext cx="9220200" cy="709204"/>
          </a:xfrm>
          <a:prstGeom prst="rect">
            <a:avLst/>
          </a:prstGeom>
        </p:spPr>
      </p:pic>
      <p:sp>
        <p:nvSpPr>
          <p:cNvPr id="154" name="矩形 153"/>
          <p:cNvSpPr/>
          <p:nvPr/>
        </p:nvSpPr>
        <p:spPr>
          <a:xfrm>
            <a:off x="8610600" y="752106"/>
            <a:ext cx="381000" cy="370330"/>
          </a:xfrm>
          <a:prstGeom prst="rect">
            <a:avLst/>
          </a:prstGeom>
          <a:blipFill dpi="0" rotWithShape="1">
            <a:blip r:embed="rId11">
              <a:alphaModFix amt="5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直線接點 158"/>
          <p:cNvCxnSpPr/>
          <p:nvPr/>
        </p:nvCxnSpPr>
        <p:spPr>
          <a:xfrm>
            <a:off x="8040208" y="38100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>
            <a:off x="8345008" y="38862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>
            <a:off x="8040208" y="40386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>
            <a:off x="8458200" y="41148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>
            <a:off x="7990681" y="423125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>
            <a:off x="8086485" y="4326351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>
            <a:off x="8479631" y="4355302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>
            <a:off x="8199677" y="44196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>
            <a:stCxn id="143" idx="3"/>
            <a:endCxn id="148" idx="2"/>
          </p:cNvCxnSpPr>
          <p:nvPr/>
        </p:nvCxnSpPr>
        <p:spPr>
          <a:xfrm>
            <a:off x="2438400" y="2253592"/>
            <a:ext cx="914399" cy="0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接點 167"/>
          <p:cNvCxnSpPr>
            <a:stCxn id="148" idx="6"/>
          </p:cNvCxnSpPr>
          <p:nvPr/>
        </p:nvCxnSpPr>
        <p:spPr>
          <a:xfrm>
            <a:off x="4267200" y="2253592"/>
            <a:ext cx="762000" cy="18507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>
            <a:stCxn id="144" idx="3"/>
            <a:endCxn id="150" idx="2"/>
          </p:cNvCxnSpPr>
          <p:nvPr/>
        </p:nvCxnSpPr>
        <p:spPr>
          <a:xfrm>
            <a:off x="3124199" y="4310992"/>
            <a:ext cx="762001" cy="0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>
            <a:stCxn id="150" idx="6"/>
            <a:endCxn id="151" idx="1"/>
          </p:cNvCxnSpPr>
          <p:nvPr/>
        </p:nvCxnSpPr>
        <p:spPr>
          <a:xfrm>
            <a:off x="4648201" y="4310992"/>
            <a:ext cx="914399" cy="0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>
            <a:stCxn id="142" idx="3"/>
            <a:endCxn id="145" idx="2"/>
          </p:cNvCxnSpPr>
          <p:nvPr/>
        </p:nvCxnSpPr>
        <p:spPr>
          <a:xfrm>
            <a:off x="2404137" y="5647208"/>
            <a:ext cx="872463" cy="0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>
            <a:stCxn id="145" idx="6"/>
            <a:endCxn id="147" idx="1"/>
          </p:cNvCxnSpPr>
          <p:nvPr/>
        </p:nvCxnSpPr>
        <p:spPr>
          <a:xfrm>
            <a:off x="4295662" y="5647208"/>
            <a:ext cx="1038338" cy="10827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7916308" y="4568057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8143081" y="4661543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>
            <a:off x="7974731" y="4795536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>
            <a:off x="8295481" y="4813943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>
            <a:off x="7934085" y="50292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/>
          <p:cNvCxnSpPr/>
          <p:nvPr/>
        </p:nvCxnSpPr>
        <p:spPr>
          <a:xfrm>
            <a:off x="8312869" y="5211675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/>
          <p:cNvCxnSpPr/>
          <p:nvPr/>
        </p:nvCxnSpPr>
        <p:spPr>
          <a:xfrm>
            <a:off x="7948612" y="5525429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/>
          <p:nvPr/>
        </p:nvCxnSpPr>
        <p:spPr>
          <a:xfrm>
            <a:off x="8592823" y="5526072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/>
        </p:nvCxnSpPr>
        <p:spPr>
          <a:xfrm>
            <a:off x="8036404" y="5957058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群組 181"/>
          <p:cNvGrpSpPr/>
          <p:nvPr/>
        </p:nvGrpSpPr>
        <p:grpSpPr>
          <a:xfrm>
            <a:off x="6781800" y="768019"/>
            <a:ext cx="838200" cy="892607"/>
            <a:chOff x="6400800" y="1054844"/>
            <a:chExt cx="838200" cy="892607"/>
          </a:xfrm>
        </p:grpSpPr>
        <p:sp>
          <p:nvSpPr>
            <p:cNvPr id="183" name="圓角矩形 182"/>
            <p:cNvSpPr/>
            <p:nvPr/>
          </p:nvSpPr>
          <p:spPr>
            <a:xfrm>
              <a:off x="6400800" y="1054844"/>
              <a:ext cx="838200" cy="89260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矩形 183"/>
            <p:cNvSpPr/>
            <p:nvPr/>
          </p:nvSpPr>
          <p:spPr>
            <a:xfrm>
              <a:off x="6484623" y="1641438"/>
              <a:ext cx="678177" cy="2174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。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</a:rPr>
                <a:t>Mr. </a:t>
              </a:r>
              <a:r>
                <a:rPr lang="en-US" sz="800" b="1" dirty="0" err="1" smtClean="0">
                  <a:solidFill>
                    <a:schemeClr val="accent2">
                      <a:lumMod val="50000"/>
                    </a:schemeClr>
                  </a:solidFill>
                </a:rPr>
                <a:t>Bennet</a:t>
              </a:r>
              <a:endParaRPr lang="en-US" sz="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6484623" y="1394002"/>
              <a:ext cx="678177" cy="2174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。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</a:rPr>
                <a:t>Elizabeth</a:t>
              </a:r>
              <a:endParaRPr lang="en-US" sz="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6" name="矩形 185"/>
            <p:cNvSpPr/>
            <p:nvPr/>
          </p:nvSpPr>
          <p:spPr>
            <a:xfrm>
              <a:off x="6484623" y="1154176"/>
              <a:ext cx="678177" cy="2174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。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</a:rPr>
                <a:t>Darcy</a:t>
              </a:r>
              <a:endParaRPr lang="en-US" sz="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210" name="群組 209"/>
          <p:cNvGrpSpPr/>
          <p:nvPr/>
        </p:nvGrpSpPr>
        <p:grpSpPr>
          <a:xfrm>
            <a:off x="7241265" y="1901344"/>
            <a:ext cx="378735" cy="3508856"/>
            <a:chOff x="7241265" y="1901344"/>
            <a:chExt cx="378735" cy="3508856"/>
          </a:xfrm>
        </p:grpSpPr>
        <p:sp>
          <p:nvSpPr>
            <p:cNvPr id="211" name="矩形 210"/>
            <p:cNvSpPr/>
            <p:nvPr/>
          </p:nvSpPr>
          <p:spPr>
            <a:xfrm>
              <a:off x="7244696" y="1901344"/>
              <a:ext cx="338750" cy="340572"/>
            </a:xfrm>
            <a:prstGeom prst="rect">
              <a:avLst/>
            </a:prstGeom>
            <a:blipFill dpi="0" rotWithShape="1">
              <a:blip r:embed="rId12">
                <a:alphaModFix amt="69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7244696" y="5069628"/>
              <a:ext cx="338750" cy="340572"/>
            </a:xfrm>
            <a:prstGeom prst="rect">
              <a:avLst/>
            </a:prstGeom>
            <a:blipFill dpi="0" rotWithShape="1">
              <a:blip r:embed="rId13">
                <a:alphaModFix amt="8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3" name="群組 212"/>
            <p:cNvGrpSpPr/>
            <p:nvPr/>
          </p:nvGrpSpPr>
          <p:grpSpPr>
            <a:xfrm>
              <a:off x="7363272" y="2272099"/>
              <a:ext cx="101598" cy="2680705"/>
              <a:chOff x="7162802" y="2394609"/>
              <a:chExt cx="101598" cy="2680705"/>
            </a:xfrm>
          </p:grpSpPr>
          <p:sp>
            <p:nvSpPr>
              <p:cNvPr id="215" name="橢圓 214"/>
              <p:cNvSpPr/>
              <p:nvPr/>
            </p:nvSpPr>
            <p:spPr>
              <a:xfrm>
                <a:off x="7162802" y="23946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橢圓 215"/>
              <p:cNvSpPr/>
              <p:nvPr/>
            </p:nvSpPr>
            <p:spPr>
              <a:xfrm>
                <a:off x="7162802" y="25470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橢圓 216"/>
              <p:cNvSpPr/>
              <p:nvPr/>
            </p:nvSpPr>
            <p:spPr>
              <a:xfrm>
                <a:off x="7162802" y="26994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橢圓 217"/>
              <p:cNvSpPr/>
              <p:nvPr/>
            </p:nvSpPr>
            <p:spPr>
              <a:xfrm>
                <a:off x="7162802" y="28518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橢圓 218"/>
              <p:cNvSpPr/>
              <p:nvPr/>
            </p:nvSpPr>
            <p:spPr>
              <a:xfrm>
                <a:off x="7162802" y="30042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橢圓 219"/>
              <p:cNvSpPr/>
              <p:nvPr/>
            </p:nvSpPr>
            <p:spPr>
              <a:xfrm>
                <a:off x="7162802" y="31566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橢圓 220"/>
              <p:cNvSpPr/>
              <p:nvPr/>
            </p:nvSpPr>
            <p:spPr>
              <a:xfrm>
                <a:off x="7162802" y="33090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橢圓 221"/>
              <p:cNvSpPr/>
              <p:nvPr/>
            </p:nvSpPr>
            <p:spPr>
              <a:xfrm>
                <a:off x="7162802" y="34614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橢圓 222"/>
              <p:cNvSpPr/>
              <p:nvPr/>
            </p:nvSpPr>
            <p:spPr>
              <a:xfrm>
                <a:off x="7162802" y="36138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橢圓 223"/>
              <p:cNvSpPr/>
              <p:nvPr/>
            </p:nvSpPr>
            <p:spPr>
              <a:xfrm>
                <a:off x="7162802" y="37662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橢圓 224"/>
              <p:cNvSpPr/>
              <p:nvPr/>
            </p:nvSpPr>
            <p:spPr>
              <a:xfrm>
                <a:off x="7162802" y="39186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橢圓 225"/>
              <p:cNvSpPr/>
              <p:nvPr/>
            </p:nvSpPr>
            <p:spPr>
              <a:xfrm>
                <a:off x="7162802" y="40710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橢圓 226"/>
              <p:cNvSpPr/>
              <p:nvPr/>
            </p:nvSpPr>
            <p:spPr>
              <a:xfrm>
                <a:off x="7162802" y="42234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橢圓 227"/>
              <p:cNvSpPr/>
              <p:nvPr/>
            </p:nvSpPr>
            <p:spPr>
              <a:xfrm>
                <a:off x="7162802" y="43758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橢圓 228"/>
              <p:cNvSpPr/>
              <p:nvPr/>
            </p:nvSpPr>
            <p:spPr>
              <a:xfrm>
                <a:off x="7162802" y="45282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橢圓 229"/>
              <p:cNvSpPr/>
              <p:nvPr/>
            </p:nvSpPr>
            <p:spPr>
              <a:xfrm>
                <a:off x="7162802" y="46806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橢圓 230"/>
              <p:cNvSpPr/>
              <p:nvPr/>
            </p:nvSpPr>
            <p:spPr>
              <a:xfrm>
                <a:off x="7162802" y="48330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橢圓 231"/>
              <p:cNvSpPr/>
              <p:nvPr/>
            </p:nvSpPr>
            <p:spPr>
              <a:xfrm>
                <a:off x="7162802" y="49854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4" name="矩形 213"/>
            <p:cNvSpPr/>
            <p:nvPr/>
          </p:nvSpPr>
          <p:spPr>
            <a:xfrm>
              <a:off x="7241265" y="2552997"/>
              <a:ext cx="378735" cy="114003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群組 154"/>
          <p:cNvGrpSpPr/>
          <p:nvPr/>
        </p:nvGrpSpPr>
        <p:grpSpPr>
          <a:xfrm>
            <a:off x="4343400" y="808836"/>
            <a:ext cx="838200" cy="308146"/>
            <a:chOff x="5410401" y="1267599"/>
            <a:chExt cx="838200" cy="308146"/>
          </a:xfrm>
        </p:grpSpPr>
        <p:sp>
          <p:nvSpPr>
            <p:cNvPr id="156" name="圓角矩形 155"/>
            <p:cNvSpPr/>
            <p:nvPr/>
          </p:nvSpPr>
          <p:spPr>
            <a:xfrm>
              <a:off x="5410401" y="1267599"/>
              <a:ext cx="838200" cy="3081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5524701" y="1312960"/>
              <a:ext cx="609600" cy="21742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63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Analyze</a:t>
              </a:r>
              <a:endParaRPr lang="en-US" sz="800" b="1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722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280904" y="228600"/>
            <a:ext cx="3224295" cy="457198"/>
            <a:chOff x="337083" y="171450"/>
            <a:chExt cx="3869156" cy="342899"/>
          </a:xfrm>
        </p:grpSpPr>
        <p:sp>
          <p:nvSpPr>
            <p:cNvPr id="6" name="矩形 5"/>
            <p:cNvSpPr/>
            <p:nvPr/>
          </p:nvSpPr>
          <p:spPr>
            <a:xfrm>
              <a:off x="337083" y="171450"/>
              <a:ext cx="1498060" cy="114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</a:rPr>
                <a:t>Story_Assistant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82063" y="400050"/>
              <a:ext cx="2924176" cy="1142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file:///D:/Github/TestPage/Test.html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152400" y="837721"/>
            <a:ext cx="1524000" cy="1783377"/>
            <a:chOff x="152400" y="838200"/>
            <a:chExt cx="1524000" cy="1783377"/>
          </a:xfrm>
        </p:grpSpPr>
        <p:grpSp>
          <p:nvGrpSpPr>
            <p:cNvPr id="12" name="群組 11"/>
            <p:cNvGrpSpPr/>
            <p:nvPr/>
          </p:nvGrpSpPr>
          <p:grpSpPr>
            <a:xfrm>
              <a:off x="152400" y="838200"/>
              <a:ext cx="1295400" cy="1567021"/>
              <a:chOff x="51070" y="584200"/>
              <a:chExt cx="1295400" cy="1567021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02140" y="584200"/>
                <a:ext cx="1244330" cy="1320800"/>
              </a:xfrm>
              <a:prstGeom prst="rect">
                <a:avLst/>
              </a:prstGeom>
              <a:noFill/>
              <a:ln w="1587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205" y="635000"/>
                <a:ext cx="838200" cy="1117600"/>
              </a:xfrm>
              <a:prstGeom prst="rect">
                <a:avLst/>
              </a:prstGeom>
            </p:spPr>
          </p:pic>
          <p:sp>
            <p:nvSpPr>
              <p:cNvPr id="11" name="文字方塊 10"/>
              <p:cNvSpPr txBox="1"/>
              <p:nvPr/>
            </p:nvSpPr>
            <p:spPr>
              <a:xfrm>
                <a:off x="51070" y="1905000"/>
                <a:ext cx="12954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Alice in wonder land</a:t>
                </a:r>
                <a:endParaRPr lang="en-US" sz="1000" dirty="0"/>
              </a:p>
            </p:txBody>
          </p:sp>
        </p:grpSp>
        <p:sp>
          <p:nvSpPr>
            <p:cNvPr id="17" name="文字方塊 16"/>
            <p:cNvSpPr txBox="1"/>
            <p:nvPr/>
          </p:nvSpPr>
          <p:spPr>
            <a:xfrm>
              <a:off x="152400" y="2375356"/>
              <a:ext cx="1524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Feb, 9,  2017  10:00 PM</a:t>
              </a:r>
              <a:endParaRPr lang="en-US" sz="1000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738597" y="837721"/>
            <a:ext cx="1524000" cy="1783377"/>
            <a:chOff x="152400" y="838200"/>
            <a:chExt cx="1524000" cy="1783377"/>
          </a:xfrm>
        </p:grpSpPr>
        <p:grpSp>
          <p:nvGrpSpPr>
            <p:cNvPr id="20" name="群組 19"/>
            <p:cNvGrpSpPr/>
            <p:nvPr/>
          </p:nvGrpSpPr>
          <p:grpSpPr>
            <a:xfrm>
              <a:off x="152400" y="838200"/>
              <a:ext cx="1295400" cy="1567021"/>
              <a:chOff x="51070" y="584200"/>
              <a:chExt cx="1295400" cy="156702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02140" y="584200"/>
                <a:ext cx="1244330" cy="1320800"/>
              </a:xfrm>
              <a:prstGeom prst="rect">
                <a:avLst/>
              </a:prstGeom>
              <a:noFill/>
              <a:ln w="1587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圖片 2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205" y="635000"/>
                <a:ext cx="838200" cy="1117600"/>
              </a:xfrm>
              <a:prstGeom prst="rect">
                <a:avLst/>
              </a:prstGeom>
            </p:spPr>
          </p:pic>
          <p:sp>
            <p:nvSpPr>
              <p:cNvPr id="24" name="文字方塊 23"/>
              <p:cNvSpPr txBox="1"/>
              <p:nvPr/>
            </p:nvSpPr>
            <p:spPr>
              <a:xfrm>
                <a:off x="51070" y="1905000"/>
                <a:ext cx="12954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Harry Potter</a:t>
                </a:r>
                <a:endParaRPr lang="en-US" sz="1000" dirty="0"/>
              </a:p>
            </p:txBody>
          </p:sp>
        </p:grpSp>
        <p:sp>
          <p:nvSpPr>
            <p:cNvPr id="21" name="文字方塊 20"/>
            <p:cNvSpPr txBox="1"/>
            <p:nvPr/>
          </p:nvSpPr>
          <p:spPr>
            <a:xfrm>
              <a:off x="152400" y="2375356"/>
              <a:ext cx="1524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Feb, 9,  2017  10:00 PM</a:t>
              </a:r>
              <a:endParaRPr lang="en-US" sz="1000" dirty="0"/>
            </a:p>
          </p:txBody>
        </p:sp>
      </p:grpSp>
      <p:sp>
        <p:nvSpPr>
          <p:cNvPr id="25" name="矩形 24"/>
          <p:cNvSpPr/>
          <p:nvPr/>
        </p:nvSpPr>
        <p:spPr>
          <a:xfrm>
            <a:off x="3324794" y="837721"/>
            <a:ext cx="1244330" cy="1320800"/>
          </a:xfrm>
          <a:prstGeom prst="rect">
            <a:avLst/>
          </a:prstGeom>
          <a:noFill/>
          <a:ln w="158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176" y="1106338"/>
            <a:ext cx="783566" cy="783566"/>
          </a:xfrm>
          <a:prstGeom prst="rect">
            <a:avLst/>
          </a:prstGeom>
        </p:spPr>
      </p:pic>
      <p:sp>
        <p:nvSpPr>
          <p:cNvPr id="27" name="矩形 26">
            <a:hlinkClick r:id="" action="ppaction://hlinkshowjump?jump=nextslide"/>
          </p:cNvPr>
          <p:cNvSpPr/>
          <p:nvPr/>
        </p:nvSpPr>
        <p:spPr>
          <a:xfrm>
            <a:off x="3324794" y="837721"/>
            <a:ext cx="1244330" cy="1320800"/>
          </a:xfrm>
          <a:prstGeom prst="rect">
            <a:avLst/>
          </a:prstGeom>
          <a:solidFill>
            <a:schemeClr val="bg1">
              <a:alpha val="77000"/>
            </a:schemeClr>
          </a:solidFill>
          <a:ln w="158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3352800" y="1313455"/>
            <a:ext cx="124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New Story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56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280904" y="228600"/>
            <a:ext cx="3224295" cy="457198"/>
            <a:chOff x="337083" y="171450"/>
            <a:chExt cx="3869156" cy="342899"/>
          </a:xfrm>
        </p:grpSpPr>
        <p:sp>
          <p:nvSpPr>
            <p:cNvPr id="6" name="矩形 5"/>
            <p:cNvSpPr/>
            <p:nvPr/>
          </p:nvSpPr>
          <p:spPr>
            <a:xfrm>
              <a:off x="337083" y="171450"/>
              <a:ext cx="1498060" cy="114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</a:rPr>
                <a:t>Story_Assistant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82063" y="400050"/>
              <a:ext cx="2924176" cy="1142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file:///D:/Github/TestPage/Test.html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1676400" y="731703"/>
            <a:ext cx="7391400" cy="533399"/>
          </a:xfrm>
          <a:prstGeom prst="rect">
            <a:avLst/>
          </a:prstGeom>
          <a:solidFill>
            <a:schemeClr val="bg1"/>
          </a:solidFill>
          <a:ln w="222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362199" y="1371600"/>
            <a:ext cx="5257801" cy="579120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05" y="803167"/>
            <a:ext cx="355235" cy="355235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80" y="803167"/>
            <a:ext cx="297020" cy="297020"/>
          </a:xfrm>
          <a:prstGeom prst="rect">
            <a:avLst/>
          </a:prstGeom>
        </p:spPr>
      </p:pic>
      <p:sp>
        <p:nvSpPr>
          <p:cNvPr id="32" name="圓角矩形 31"/>
          <p:cNvSpPr/>
          <p:nvPr/>
        </p:nvSpPr>
        <p:spPr>
          <a:xfrm>
            <a:off x="1899666" y="803167"/>
            <a:ext cx="387127" cy="355235"/>
          </a:xfrm>
          <a:prstGeom prst="roundRect">
            <a:avLst/>
          </a:prstGeom>
          <a:solidFill>
            <a:schemeClr val="tx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/>
          <p:cNvSpPr/>
          <p:nvPr/>
        </p:nvSpPr>
        <p:spPr>
          <a:xfrm>
            <a:off x="1600201" y="1856373"/>
            <a:ext cx="686592" cy="37204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600201" y="1371600"/>
            <a:ext cx="68375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Location</a:t>
            </a:r>
          </a:p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Sequence</a:t>
            </a:r>
          </a:p>
        </p:txBody>
      </p:sp>
      <p:sp>
        <p:nvSpPr>
          <p:cNvPr id="23" name="等腰三角形 22"/>
          <p:cNvSpPr/>
          <p:nvPr/>
        </p:nvSpPr>
        <p:spPr>
          <a:xfrm>
            <a:off x="1832775" y="1752600"/>
            <a:ext cx="221445" cy="18032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1646531" y="2071630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646531" y="2357089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Nether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…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Park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646531" y="2642548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646531" y="2928007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Forest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646531" y="3213466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646531" y="3498925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Nether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…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Park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646531" y="3784384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646531" y="4069843"/>
            <a:ext cx="593933" cy="212755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Forest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646531" y="4355302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646531" y="4640761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Nether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…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Park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646531" y="4926220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46531" y="5211675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Forest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200400" y="1870337"/>
            <a:ext cx="457200" cy="127513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15" y="1424703"/>
            <a:ext cx="5230368" cy="5204697"/>
          </a:xfrm>
          <a:prstGeom prst="rect">
            <a:avLst/>
          </a:prstGeom>
        </p:spPr>
      </p:pic>
      <p:sp>
        <p:nvSpPr>
          <p:cNvPr id="80" name="矩形 79"/>
          <p:cNvSpPr/>
          <p:nvPr/>
        </p:nvSpPr>
        <p:spPr>
          <a:xfrm>
            <a:off x="1599408" y="1858861"/>
            <a:ext cx="686592" cy="3720457"/>
          </a:xfrm>
          <a:prstGeom prst="rect">
            <a:avLst/>
          </a:prstGeom>
          <a:gradFill flip="none" rotWithShape="1">
            <a:gsLst>
              <a:gs pos="1667">
                <a:schemeClr val="bg1"/>
              </a:gs>
              <a:gs pos="9000">
                <a:schemeClr val="bg1">
                  <a:alpha val="34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等腰三角形 92"/>
          <p:cNvSpPr/>
          <p:nvPr/>
        </p:nvSpPr>
        <p:spPr>
          <a:xfrm rot="10800000">
            <a:off x="1832775" y="5505736"/>
            <a:ext cx="221445" cy="18032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矩形 124"/>
          <p:cNvSpPr/>
          <p:nvPr/>
        </p:nvSpPr>
        <p:spPr>
          <a:xfrm>
            <a:off x="6705600" y="3356260"/>
            <a:ext cx="228600" cy="127513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矩形 125"/>
          <p:cNvSpPr/>
          <p:nvPr/>
        </p:nvSpPr>
        <p:spPr>
          <a:xfrm>
            <a:off x="4267200" y="3578927"/>
            <a:ext cx="457200" cy="127513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矩形 127"/>
          <p:cNvSpPr/>
          <p:nvPr/>
        </p:nvSpPr>
        <p:spPr>
          <a:xfrm>
            <a:off x="5867400" y="4154139"/>
            <a:ext cx="457200" cy="127513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矩形 129"/>
          <p:cNvSpPr/>
          <p:nvPr/>
        </p:nvSpPr>
        <p:spPr>
          <a:xfrm>
            <a:off x="6234023" y="4968840"/>
            <a:ext cx="457200" cy="127513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等腰三角形 105"/>
          <p:cNvSpPr/>
          <p:nvPr/>
        </p:nvSpPr>
        <p:spPr>
          <a:xfrm rot="5400000">
            <a:off x="2604024" y="1353006"/>
            <a:ext cx="161659" cy="180328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等腰三角形 106"/>
          <p:cNvSpPr/>
          <p:nvPr/>
        </p:nvSpPr>
        <p:spPr>
          <a:xfrm rot="5400000">
            <a:off x="2600135" y="5248466"/>
            <a:ext cx="161659" cy="180328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矩形 155"/>
          <p:cNvSpPr/>
          <p:nvPr/>
        </p:nvSpPr>
        <p:spPr>
          <a:xfrm>
            <a:off x="1530986" y="520057"/>
            <a:ext cx="7538513" cy="678180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1" name="群組 130"/>
          <p:cNvGrpSpPr/>
          <p:nvPr/>
        </p:nvGrpSpPr>
        <p:grpSpPr>
          <a:xfrm>
            <a:off x="-4113101" y="-770567"/>
            <a:ext cx="10287000" cy="9448800"/>
            <a:chOff x="-4114800" y="-762000"/>
            <a:chExt cx="10287000" cy="9448800"/>
          </a:xfrm>
        </p:grpSpPr>
        <p:sp>
          <p:nvSpPr>
            <p:cNvPr id="146" name="橢圓 145"/>
            <p:cNvSpPr/>
            <p:nvPr/>
          </p:nvSpPr>
          <p:spPr>
            <a:xfrm>
              <a:off x="-4114800" y="-762000"/>
              <a:ext cx="10034699" cy="94488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6" name="群組 135"/>
            <p:cNvGrpSpPr/>
            <p:nvPr/>
          </p:nvGrpSpPr>
          <p:grpSpPr>
            <a:xfrm>
              <a:off x="-3048000" y="457199"/>
              <a:ext cx="7364175" cy="6934201"/>
              <a:chOff x="-3075225" y="457199"/>
              <a:chExt cx="7364175" cy="6934201"/>
            </a:xfrm>
          </p:grpSpPr>
          <p:sp>
            <p:nvSpPr>
              <p:cNvPr id="152" name="橢圓 151"/>
              <p:cNvSpPr/>
              <p:nvPr/>
            </p:nvSpPr>
            <p:spPr>
              <a:xfrm>
                <a:off x="-1524000" y="1736824"/>
                <a:ext cx="4267200" cy="428297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橢圓 152"/>
              <p:cNvSpPr/>
              <p:nvPr/>
            </p:nvSpPr>
            <p:spPr>
              <a:xfrm>
                <a:off x="-3075225" y="457199"/>
                <a:ext cx="7364175" cy="6934201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7" name="矩形 136"/>
            <p:cNvSpPr/>
            <p:nvPr/>
          </p:nvSpPr>
          <p:spPr>
            <a:xfrm>
              <a:off x="1600199" y="803382"/>
              <a:ext cx="2667001" cy="3190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。</a:t>
              </a:r>
              <a:r>
                <a:rPr lang="en-US" sz="1200" b="1" dirty="0" smtClean="0">
                  <a:solidFill>
                    <a:schemeClr val="accent2">
                      <a:lumMod val="50000"/>
                    </a:schemeClr>
                  </a:solidFill>
                </a:rPr>
                <a:t>Forest  |  Chapter 43, line 1 | Elizabeth </a:t>
              </a:r>
              <a:endParaRPr lang="en-US" sz="1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1565937" y="5475573"/>
              <a:ext cx="838200" cy="3432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。</a:t>
              </a:r>
              <a:r>
                <a:rPr lang="en-US" sz="1200" b="1" dirty="0" smtClean="0">
                  <a:solidFill>
                    <a:schemeClr val="accent2">
                      <a:lumMod val="50000"/>
                    </a:schemeClr>
                  </a:solidFill>
                </a:rPr>
                <a:t>Elizabeth</a:t>
              </a:r>
              <a:endParaRPr lang="en-US" sz="1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1600200" y="2081957"/>
              <a:ext cx="838200" cy="3432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。</a:t>
              </a:r>
              <a:r>
                <a:rPr lang="en-US" sz="1200" b="1" dirty="0" smtClean="0">
                  <a:solidFill>
                    <a:schemeClr val="accent2">
                      <a:lumMod val="50000"/>
                    </a:schemeClr>
                  </a:solidFill>
                </a:rPr>
                <a:t>Elizabeth</a:t>
              </a:r>
              <a:endParaRPr lang="en-US" sz="1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2285999" y="4139357"/>
              <a:ext cx="838200" cy="3432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。</a:t>
              </a:r>
              <a:r>
                <a:rPr lang="en-US" sz="1200" b="1" dirty="0" smtClean="0">
                  <a:solidFill>
                    <a:schemeClr val="accent2">
                      <a:lumMod val="50000"/>
                    </a:schemeClr>
                  </a:solidFill>
                </a:rPr>
                <a:t>Elizabeth</a:t>
              </a:r>
              <a:endParaRPr lang="en-US" sz="1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5" name="橢圓 144"/>
            <p:cNvSpPr/>
            <p:nvPr/>
          </p:nvSpPr>
          <p:spPr>
            <a:xfrm>
              <a:off x="3276600" y="5386199"/>
              <a:ext cx="1019062" cy="52201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Wonder</a:t>
              </a:r>
              <a:endParaRPr lang="en-US" sz="1200" b="1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48" name="橢圓 147"/>
            <p:cNvSpPr/>
            <p:nvPr/>
          </p:nvSpPr>
          <p:spPr>
            <a:xfrm>
              <a:off x="3352799" y="1992583"/>
              <a:ext cx="914401" cy="52201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Dread</a:t>
              </a:r>
              <a:endParaRPr lang="en-US" sz="1200" b="1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0" name="橢圓 149"/>
            <p:cNvSpPr/>
            <p:nvPr/>
          </p:nvSpPr>
          <p:spPr>
            <a:xfrm>
              <a:off x="3886200" y="4049983"/>
              <a:ext cx="762001" cy="52201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Have</a:t>
              </a:r>
              <a:endParaRPr lang="en-US" sz="1200" b="1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5334000" y="5486400"/>
              <a:ext cx="609600" cy="3432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TW" sz="1200" b="1" dirty="0" smtClean="0">
                  <a:solidFill>
                    <a:schemeClr val="accent2">
                      <a:lumMod val="50000"/>
                    </a:schemeClr>
                  </a:solidFill>
                </a:rPr>
                <a:t>Where</a:t>
              </a:r>
              <a:endParaRPr lang="en-US" sz="1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5029200" y="2081957"/>
              <a:ext cx="990600" cy="3432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TW" sz="1200" b="1" dirty="0">
                  <a:solidFill>
                    <a:schemeClr val="accent2">
                      <a:lumMod val="50000"/>
                    </a:schemeClr>
                  </a:solidFill>
                </a:rPr>
                <a:t>chambermaid</a:t>
              </a:r>
              <a:endParaRPr lang="en-US" sz="1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5562600" y="4139357"/>
              <a:ext cx="609600" cy="3432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TW" sz="1200" b="1" dirty="0" smtClean="0">
                  <a:solidFill>
                    <a:schemeClr val="accent2">
                      <a:lumMod val="50000"/>
                    </a:schemeClr>
                  </a:solidFill>
                </a:rPr>
                <a:t>Leisure </a:t>
              </a:r>
              <a:endParaRPr lang="en-US" sz="1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1" name="圓角矩形 10"/>
          <p:cNvSpPr/>
          <p:nvPr/>
        </p:nvSpPr>
        <p:spPr>
          <a:xfrm>
            <a:off x="7703899" y="1267599"/>
            <a:ext cx="1287701" cy="49138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群組 108"/>
          <p:cNvGrpSpPr/>
          <p:nvPr/>
        </p:nvGrpSpPr>
        <p:grpSpPr>
          <a:xfrm>
            <a:off x="7703899" y="1325834"/>
            <a:ext cx="1287701" cy="4655981"/>
            <a:chOff x="7703899" y="1325834"/>
            <a:chExt cx="1287701" cy="4655981"/>
          </a:xfrm>
        </p:grpSpPr>
        <p:grpSp>
          <p:nvGrpSpPr>
            <p:cNvPr id="110" name="群組 109"/>
            <p:cNvGrpSpPr/>
            <p:nvPr/>
          </p:nvGrpSpPr>
          <p:grpSpPr>
            <a:xfrm>
              <a:off x="7703899" y="1696164"/>
              <a:ext cx="1287701" cy="4285651"/>
              <a:chOff x="7487850" y="1276949"/>
              <a:chExt cx="1287701" cy="4285651"/>
            </a:xfrm>
          </p:grpSpPr>
          <p:pic>
            <p:nvPicPr>
              <p:cNvPr id="114" name="圖片 1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9910" y="1276949"/>
                <a:ext cx="1285641" cy="105303"/>
              </a:xfrm>
              <a:prstGeom prst="rect">
                <a:avLst/>
              </a:prstGeom>
            </p:spPr>
          </p:pic>
          <p:pic>
            <p:nvPicPr>
              <p:cNvPr id="115" name="圖片 1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9910" y="1363205"/>
                <a:ext cx="1285641" cy="456694"/>
              </a:xfrm>
              <a:prstGeom prst="rect">
                <a:avLst/>
              </a:prstGeom>
            </p:spPr>
          </p:pic>
          <p:pic>
            <p:nvPicPr>
              <p:cNvPr id="116" name="圖片 11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1833472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117" name="圖片 11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2475570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118" name="圖片 11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3124707"/>
                <a:ext cx="1285641" cy="456694"/>
              </a:xfrm>
              <a:prstGeom prst="rect">
                <a:avLst/>
              </a:prstGeom>
            </p:spPr>
          </p:pic>
          <p:pic>
            <p:nvPicPr>
              <p:cNvPr id="119" name="圖片 11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3581400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120" name="圖片 11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4242328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121" name="圖片 12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4928128"/>
                <a:ext cx="1285641" cy="634472"/>
              </a:xfrm>
              <a:prstGeom prst="rect">
                <a:avLst/>
              </a:prstGeom>
            </p:spPr>
          </p:pic>
        </p:grpSp>
        <p:sp>
          <p:nvSpPr>
            <p:cNvPr id="111" name="圓角矩形 110"/>
            <p:cNvSpPr/>
            <p:nvPr/>
          </p:nvSpPr>
          <p:spPr>
            <a:xfrm>
              <a:off x="7811608" y="3876650"/>
              <a:ext cx="1066800" cy="542950"/>
            </a:xfrm>
            <a:prstGeom prst="roundRect">
              <a:avLst/>
            </a:prstGeom>
            <a:solidFill>
              <a:schemeClr val="bg1">
                <a:alpha val="4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3" name="圖片 1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0531" y="1325834"/>
              <a:ext cx="798992" cy="346628"/>
            </a:xfrm>
            <a:prstGeom prst="rect">
              <a:avLst/>
            </a:prstGeom>
          </p:spPr>
        </p:pic>
        <p:pic>
          <p:nvPicPr>
            <p:cNvPr id="112" name="圖片 1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1797" y="1384943"/>
              <a:ext cx="228411" cy="228411"/>
            </a:xfrm>
            <a:prstGeom prst="rect">
              <a:avLst/>
            </a:prstGeom>
          </p:spPr>
        </p:pic>
      </p:grpSp>
      <p:grpSp>
        <p:nvGrpSpPr>
          <p:cNvPr id="15" name="群組 14"/>
          <p:cNvGrpSpPr/>
          <p:nvPr/>
        </p:nvGrpSpPr>
        <p:grpSpPr>
          <a:xfrm>
            <a:off x="-70913" y="686168"/>
            <a:ext cx="1747313" cy="6172202"/>
            <a:chOff x="-70913" y="686168"/>
            <a:chExt cx="1747313" cy="6172202"/>
          </a:xfrm>
        </p:grpSpPr>
        <p:sp>
          <p:nvSpPr>
            <p:cNvPr id="14" name="矩形 13"/>
            <p:cNvSpPr/>
            <p:nvPr/>
          </p:nvSpPr>
          <p:spPr>
            <a:xfrm>
              <a:off x="-70913" y="686168"/>
              <a:ext cx="1600200" cy="617220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群組 64"/>
            <p:cNvGrpSpPr/>
            <p:nvPr/>
          </p:nvGrpSpPr>
          <p:grpSpPr>
            <a:xfrm>
              <a:off x="152400" y="990600"/>
              <a:ext cx="1524000" cy="276999"/>
              <a:chOff x="152400" y="990600"/>
              <a:chExt cx="1524000" cy="276999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152400" y="1054844"/>
                <a:ext cx="128504" cy="148510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文字方塊 57"/>
              <p:cNvSpPr txBox="1"/>
              <p:nvPr/>
            </p:nvSpPr>
            <p:spPr>
              <a:xfrm>
                <a:off x="280904" y="990600"/>
                <a:ext cx="13954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Characters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6" name="群組 65"/>
            <p:cNvGrpSpPr/>
            <p:nvPr/>
          </p:nvGrpSpPr>
          <p:grpSpPr>
            <a:xfrm>
              <a:off x="152400" y="2133600"/>
              <a:ext cx="1524000" cy="276999"/>
              <a:chOff x="152400" y="1247001"/>
              <a:chExt cx="1524000" cy="276999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152400" y="1311245"/>
                <a:ext cx="128504" cy="148510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文字方塊 59"/>
              <p:cNvSpPr txBox="1"/>
              <p:nvPr/>
            </p:nvSpPr>
            <p:spPr>
              <a:xfrm>
                <a:off x="280904" y="1247001"/>
                <a:ext cx="13954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Locations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7" name="群組 66"/>
            <p:cNvGrpSpPr/>
            <p:nvPr/>
          </p:nvGrpSpPr>
          <p:grpSpPr>
            <a:xfrm>
              <a:off x="152400" y="3020199"/>
              <a:ext cx="1524000" cy="276999"/>
              <a:chOff x="152400" y="1524000"/>
              <a:chExt cx="1524000" cy="276999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152400" y="1588244"/>
                <a:ext cx="128504" cy="14851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文字方塊 61"/>
              <p:cNvSpPr txBox="1"/>
              <p:nvPr/>
            </p:nvSpPr>
            <p:spPr>
              <a:xfrm>
                <a:off x="280904" y="1524000"/>
                <a:ext cx="13954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Others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群組 12"/>
            <p:cNvGrpSpPr/>
            <p:nvPr/>
          </p:nvGrpSpPr>
          <p:grpSpPr>
            <a:xfrm>
              <a:off x="342298" y="1255826"/>
              <a:ext cx="888850" cy="246888"/>
              <a:chOff x="453573" y="3855526"/>
              <a:chExt cx="888850" cy="246888"/>
            </a:xfrm>
          </p:grpSpPr>
          <p:sp>
            <p:nvSpPr>
              <p:cNvPr id="3" name="橢圓 2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橢圓 38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 smtClean="0">
                    <a:solidFill>
                      <a:schemeClr val="tx1"/>
                    </a:solidFill>
                  </a:rPr>
                  <a:t>Darcy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152400" y="3810000"/>
              <a:ext cx="1231148" cy="3048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Analyze Story</a:t>
              </a:r>
              <a:endParaRPr lang="en-US" sz="12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152400" y="3429000"/>
              <a:ext cx="1231148" cy="3048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Choose Tags</a:t>
              </a:r>
              <a:endParaRPr lang="en-US" sz="1200" dirty="0"/>
            </a:p>
          </p:txBody>
        </p:sp>
        <p:grpSp>
          <p:nvGrpSpPr>
            <p:cNvPr id="72" name="群組 71"/>
            <p:cNvGrpSpPr/>
            <p:nvPr/>
          </p:nvGrpSpPr>
          <p:grpSpPr>
            <a:xfrm>
              <a:off x="342298" y="1519123"/>
              <a:ext cx="888850" cy="246888"/>
              <a:chOff x="453573" y="3855526"/>
              <a:chExt cx="888850" cy="246888"/>
            </a:xfrm>
          </p:grpSpPr>
          <p:sp>
            <p:nvSpPr>
              <p:cNvPr id="76" name="橢圓 75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橢圓 76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 smtClean="0">
                    <a:solidFill>
                      <a:schemeClr val="tx1"/>
                    </a:solidFill>
                  </a:rPr>
                  <a:t>Elizabeth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1" name="群組 80"/>
            <p:cNvGrpSpPr/>
            <p:nvPr/>
          </p:nvGrpSpPr>
          <p:grpSpPr>
            <a:xfrm>
              <a:off x="342298" y="1782420"/>
              <a:ext cx="888850" cy="246888"/>
              <a:chOff x="453573" y="3855526"/>
              <a:chExt cx="888850" cy="246888"/>
            </a:xfrm>
          </p:grpSpPr>
          <p:sp>
            <p:nvSpPr>
              <p:cNvPr id="82" name="橢圓 81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橢圓 82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err="1" smtClean="0">
                    <a:solidFill>
                      <a:schemeClr val="tx1"/>
                    </a:solidFill>
                  </a:rPr>
                  <a:t>Mr.Bennet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342298" y="2362200"/>
              <a:ext cx="888850" cy="246888"/>
              <a:chOff x="453573" y="3855526"/>
              <a:chExt cx="888850" cy="246888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橢圓 86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700" dirty="0" err="1">
                    <a:solidFill>
                      <a:schemeClr val="tx1"/>
                    </a:solidFill>
                  </a:rPr>
                  <a:t>Netherfield</a:t>
                </a:r>
                <a:r>
                  <a:rPr lang="en-US" sz="700" dirty="0">
                    <a:solidFill>
                      <a:schemeClr val="tx1"/>
                    </a:solidFill>
                  </a:rPr>
                  <a:t> Park</a:t>
                </a:r>
              </a:p>
            </p:txBody>
          </p:sp>
        </p:grpSp>
        <p:grpSp>
          <p:nvGrpSpPr>
            <p:cNvPr id="89" name="群組 88"/>
            <p:cNvGrpSpPr/>
            <p:nvPr/>
          </p:nvGrpSpPr>
          <p:grpSpPr>
            <a:xfrm>
              <a:off x="342298" y="2625497"/>
              <a:ext cx="888850" cy="246888"/>
              <a:chOff x="453573" y="3855526"/>
              <a:chExt cx="888850" cy="246888"/>
            </a:xfrm>
          </p:grpSpPr>
          <p:sp>
            <p:nvSpPr>
              <p:cNvPr id="90" name="橢圓 89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橢圓 90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Woods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68" name="直線接點 167"/>
          <p:cNvCxnSpPr>
            <a:stCxn id="148" idx="6"/>
          </p:cNvCxnSpPr>
          <p:nvPr/>
        </p:nvCxnSpPr>
        <p:spPr>
          <a:xfrm>
            <a:off x="4268899" y="2245025"/>
            <a:ext cx="762000" cy="18507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" y="-23404"/>
            <a:ext cx="9220200" cy="709204"/>
          </a:xfrm>
          <a:prstGeom prst="rect">
            <a:avLst/>
          </a:prstGeom>
        </p:spPr>
      </p:pic>
      <p:cxnSp>
        <p:nvCxnSpPr>
          <p:cNvPr id="170" name="直線接點 169"/>
          <p:cNvCxnSpPr>
            <a:stCxn id="150" idx="6"/>
            <a:endCxn id="151" idx="1"/>
          </p:cNvCxnSpPr>
          <p:nvPr/>
        </p:nvCxnSpPr>
        <p:spPr>
          <a:xfrm>
            <a:off x="4649900" y="4302425"/>
            <a:ext cx="914399" cy="0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8610600" y="752106"/>
            <a:ext cx="381000" cy="370330"/>
          </a:xfrm>
          <a:prstGeom prst="rect">
            <a:avLst/>
          </a:prstGeom>
          <a:blipFill dpi="0" rotWithShape="1">
            <a:blip r:embed="rId11">
              <a:alphaModFix amt="5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直線接點 171"/>
          <p:cNvCxnSpPr>
            <a:stCxn id="145" idx="6"/>
            <a:endCxn id="147" idx="1"/>
          </p:cNvCxnSpPr>
          <p:nvPr/>
        </p:nvCxnSpPr>
        <p:spPr>
          <a:xfrm>
            <a:off x="4297361" y="5638641"/>
            <a:ext cx="1038338" cy="10827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>
            <a:off x="8040208" y="38100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>
            <a:off x="8345008" y="38862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>
            <a:off x="8040208" y="40386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>
            <a:off x="8458200" y="41148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>
            <a:off x="7990681" y="423125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>
            <a:off x="8086485" y="4326351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>
            <a:off x="8479631" y="4355302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>
            <a:off x="8199677" y="44196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>
            <a:stCxn id="143" idx="3"/>
            <a:endCxn id="148" idx="2"/>
          </p:cNvCxnSpPr>
          <p:nvPr/>
        </p:nvCxnSpPr>
        <p:spPr>
          <a:xfrm>
            <a:off x="2440099" y="2245025"/>
            <a:ext cx="914399" cy="0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>
            <a:stCxn id="144" idx="3"/>
            <a:endCxn id="150" idx="2"/>
          </p:cNvCxnSpPr>
          <p:nvPr/>
        </p:nvCxnSpPr>
        <p:spPr>
          <a:xfrm>
            <a:off x="3125898" y="4302425"/>
            <a:ext cx="762001" cy="0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>
            <a:stCxn id="142" idx="3"/>
            <a:endCxn id="145" idx="2"/>
          </p:cNvCxnSpPr>
          <p:nvPr/>
        </p:nvCxnSpPr>
        <p:spPr>
          <a:xfrm>
            <a:off x="2405836" y="5638641"/>
            <a:ext cx="872463" cy="0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7916308" y="4568057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8143081" y="4661543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>
            <a:off x="7974731" y="4795536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>
            <a:off x="8295481" y="4813943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>
            <a:off x="7934085" y="50292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/>
          <p:cNvCxnSpPr/>
          <p:nvPr/>
        </p:nvCxnSpPr>
        <p:spPr>
          <a:xfrm>
            <a:off x="8312869" y="5211675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/>
          <p:cNvCxnSpPr/>
          <p:nvPr/>
        </p:nvCxnSpPr>
        <p:spPr>
          <a:xfrm>
            <a:off x="7948612" y="5525429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/>
          <p:nvPr/>
        </p:nvCxnSpPr>
        <p:spPr>
          <a:xfrm>
            <a:off x="8592823" y="5526072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/>
        </p:nvCxnSpPr>
        <p:spPr>
          <a:xfrm>
            <a:off x="8036404" y="5957058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>
            <a:hlinkClick r:id="" action="ppaction://hlinkshowjump?jump=nextslide"/>
          </p:cNvPr>
          <p:cNvSpPr/>
          <p:nvPr/>
        </p:nvSpPr>
        <p:spPr>
          <a:xfrm>
            <a:off x="4759857" y="3886200"/>
            <a:ext cx="703839" cy="34326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Own</a:t>
            </a:r>
            <a:endParaRPr lang="en-US" sz="1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4759857" y="4270917"/>
            <a:ext cx="703839" cy="34326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Have</a:t>
            </a:r>
            <a:endParaRPr lang="en-US" sz="1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4759857" y="4648200"/>
            <a:ext cx="703839" cy="343269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Possess</a:t>
            </a:r>
            <a:endParaRPr lang="en-US" sz="1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0" name="直線接點 9"/>
          <p:cNvCxnSpPr>
            <a:stCxn id="150" idx="6"/>
            <a:endCxn id="123" idx="1"/>
          </p:cNvCxnSpPr>
          <p:nvPr/>
        </p:nvCxnSpPr>
        <p:spPr>
          <a:xfrm flipV="1">
            <a:off x="4649900" y="4057835"/>
            <a:ext cx="109957" cy="24459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50" idx="6"/>
            <a:endCxn id="124" idx="1"/>
          </p:cNvCxnSpPr>
          <p:nvPr/>
        </p:nvCxnSpPr>
        <p:spPr>
          <a:xfrm>
            <a:off x="4649900" y="4302425"/>
            <a:ext cx="109957" cy="140127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50" idx="6"/>
            <a:endCxn id="127" idx="1"/>
          </p:cNvCxnSpPr>
          <p:nvPr/>
        </p:nvCxnSpPr>
        <p:spPr>
          <a:xfrm>
            <a:off x="4649900" y="4302425"/>
            <a:ext cx="109957" cy="51741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4759857" y="3440809"/>
            <a:ext cx="703839" cy="3691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 smtClean="0">
                <a:solidFill>
                  <a:schemeClr val="accent2">
                    <a:lumMod val="50000"/>
                  </a:schemeClr>
                </a:solidFill>
              </a:rPr>
              <a:t>has_possession</a:t>
            </a:r>
            <a:endParaRPr lang="en-US" sz="7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E,P,T)</a:t>
            </a:r>
          </a:p>
        </p:txBody>
      </p:sp>
      <p:grpSp>
        <p:nvGrpSpPr>
          <p:cNvPr id="138" name="群組 137"/>
          <p:cNvGrpSpPr/>
          <p:nvPr/>
        </p:nvGrpSpPr>
        <p:grpSpPr>
          <a:xfrm>
            <a:off x="6781800" y="768019"/>
            <a:ext cx="838200" cy="892607"/>
            <a:chOff x="6400800" y="1054844"/>
            <a:chExt cx="838200" cy="892607"/>
          </a:xfrm>
        </p:grpSpPr>
        <p:sp>
          <p:nvSpPr>
            <p:cNvPr id="139" name="圓角矩形 138"/>
            <p:cNvSpPr/>
            <p:nvPr/>
          </p:nvSpPr>
          <p:spPr>
            <a:xfrm>
              <a:off x="6400800" y="1054844"/>
              <a:ext cx="838200" cy="89260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6484623" y="1641438"/>
              <a:ext cx="678177" cy="2174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。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</a:rPr>
                <a:t>Mr. </a:t>
              </a:r>
              <a:r>
                <a:rPr lang="en-US" sz="800" b="1" dirty="0" err="1" smtClean="0">
                  <a:solidFill>
                    <a:schemeClr val="accent2">
                      <a:lumMod val="50000"/>
                    </a:schemeClr>
                  </a:solidFill>
                </a:rPr>
                <a:t>Bennet</a:t>
              </a:r>
              <a:endParaRPr lang="en-US" sz="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6484623" y="1394002"/>
              <a:ext cx="678177" cy="2174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。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</a:rPr>
                <a:t>Elizabeth</a:t>
              </a:r>
              <a:endParaRPr lang="en-US" sz="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5" name="矩形 154"/>
            <p:cNvSpPr/>
            <p:nvPr/>
          </p:nvSpPr>
          <p:spPr>
            <a:xfrm>
              <a:off x="6484623" y="1154176"/>
              <a:ext cx="678177" cy="2174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。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</a:rPr>
                <a:t>Darcy</a:t>
              </a:r>
              <a:endParaRPr lang="en-US" sz="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圓角矩形 28"/>
          <p:cNvSpPr/>
          <p:nvPr/>
        </p:nvSpPr>
        <p:spPr>
          <a:xfrm>
            <a:off x="5486400" y="3819047"/>
            <a:ext cx="266700" cy="12101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圓角矩形 25"/>
          <p:cNvSpPr/>
          <p:nvPr/>
        </p:nvSpPr>
        <p:spPr>
          <a:xfrm>
            <a:off x="5524500" y="3876650"/>
            <a:ext cx="114300" cy="1102129"/>
          </a:xfrm>
          <a:prstGeom prst="roundRect">
            <a:avLst/>
          </a:prstGeom>
          <a:gradFill>
            <a:gsLst>
              <a:gs pos="39192">
                <a:schemeClr val="accent2"/>
              </a:gs>
              <a:gs pos="71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16200000" scaled="1"/>
          </a:gra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等腰三角形 33"/>
          <p:cNvSpPr/>
          <p:nvPr/>
        </p:nvSpPr>
        <p:spPr>
          <a:xfrm rot="16200000">
            <a:off x="5608200" y="4242618"/>
            <a:ext cx="131383" cy="7018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3" name="群組 202"/>
          <p:cNvGrpSpPr/>
          <p:nvPr/>
        </p:nvGrpSpPr>
        <p:grpSpPr>
          <a:xfrm>
            <a:off x="7241265" y="1901344"/>
            <a:ext cx="378735" cy="3508856"/>
            <a:chOff x="7241265" y="1901344"/>
            <a:chExt cx="378735" cy="3508856"/>
          </a:xfrm>
        </p:grpSpPr>
        <p:sp>
          <p:nvSpPr>
            <p:cNvPr id="204" name="矩形 203"/>
            <p:cNvSpPr/>
            <p:nvPr/>
          </p:nvSpPr>
          <p:spPr>
            <a:xfrm>
              <a:off x="7244696" y="1901344"/>
              <a:ext cx="338750" cy="340572"/>
            </a:xfrm>
            <a:prstGeom prst="rect">
              <a:avLst/>
            </a:prstGeom>
            <a:blipFill dpi="0" rotWithShape="1">
              <a:blip r:embed="rId12">
                <a:alphaModFix amt="69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矩形 204"/>
            <p:cNvSpPr/>
            <p:nvPr/>
          </p:nvSpPr>
          <p:spPr>
            <a:xfrm>
              <a:off x="7244696" y="5069628"/>
              <a:ext cx="338750" cy="340572"/>
            </a:xfrm>
            <a:prstGeom prst="rect">
              <a:avLst/>
            </a:prstGeom>
            <a:blipFill dpi="0" rotWithShape="1">
              <a:blip r:embed="rId13">
                <a:alphaModFix amt="8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6" name="群組 205"/>
            <p:cNvGrpSpPr/>
            <p:nvPr/>
          </p:nvGrpSpPr>
          <p:grpSpPr>
            <a:xfrm>
              <a:off x="7363272" y="2272099"/>
              <a:ext cx="101598" cy="2680705"/>
              <a:chOff x="7162802" y="2394609"/>
              <a:chExt cx="101598" cy="2680705"/>
            </a:xfrm>
          </p:grpSpPr>
          <p:sp>
            <p:nvSpPr>
              <p:cNvPr id="208" name="橢圓 207"/>
              <p:cNvSpPr/>
              <p:nvPr/>
            </p:nvSpPr>
            <p:spPr>
              <a:xfrm>
                <a:off x="7162802" y="23946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橢圓 208"/>
              <p:cNvSpPr/>
              <p:nvPr/>
            </p:nvSpPr>
            <p:spPr>
              <a:xfrm>
                <a:off x="7162802" y="25470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橢圓 209"/>
              <p:cNvSpPr/>
              <p:nvPr/>
            </p:nvSpPr>
            <p:spPr>
              <a:xfrm>
                <a:off x="7162802" y="26994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橢圓 210"/>
              <p:cNvSpPr/>
              <p:nvPr/>
            </p:nvSpPr>
            <p:spPr>
              <a:xfrm>
                <a:off x="7162802" y="28518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橢圓 211"/>
              <p:cNvSpPr/>
              <p:nvPr/>
            </p:nvSpPr>
            <p:spPr>
              <a:xfrm>
                <a:off x="7162802" y="30042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橢圓 212"/>
              <p:cNvSpPr/>
              <p:nvPr/>
            </p:nvSpPr>
            <p:spPr>
              <a:xfrm>
                <a:off x="7162802" y="31566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橢圓 213"/>
              <p:cNvSpPr/>
              <p:nvPr/>
            </p:nvSpPr>
            <p:spPr>
              <a:xfrm>
                <a:off x="7162802" y="33090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橢圓 214"/>
              <p:cNvSpPr/>
              <p:nvPr/>
            </p:nvSpPr>
            <p:spPr>
              <a:xfrm>
                <a:off x="7162802" y="34614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橢圓 215"/>
              <p:cNvSpPr/>
              <p:nvPr/>
            </p:nvSpPr>
            <p:spPr>
              <a:xfrm>
                <a:off x="7162802" y="36138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橢圓 216"/>
              <p:cNvSpPr/>
              <p:nvPr/>
            </p:nvSpPr>
            <p:spPr>
              <a:xfrm>
                <a:off x="7162802" y="37662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橢圓 217"/>
              <p:cNvSpPr/>
              <p:nvPr/>
            </p:nvSpPr>
            <p:spPr>
              <a:xfrm>
                <a:off x="7162802" y="39186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橢圓 218"/>
              <p:cNvSpPr/>
              <p:nvPr/>
            </p:nvSpPr>
            <p:spPr>
              <a:xfrm>
                <a:off x="7162802" y="40710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橢圓 219"/>
              <p:cNvSpPr/>
              <p:nvPr/>
            </p:nvSpPr>
            <p:spPr>
              <a:xfrm>
                <a:off x="7162802" y="42234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橢圓 220"/>
              <p:cNvSpPr/>
              <p:nvPr/>
            </p:nvSpPr>
            <p:spPr>
              <a:xfrm>
                <a:off x="7162802" y="43758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橢圓 221"/>
              <p:cNvSpPr/>
              <p:nvPr/>
            </p:nvSpPr>
            <p:spPr>
              <a:xfrm>
                <a:off x="7162802" y="45282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橢圓 222"/>
              <p:cNvSpPr/>
              <p:nvPr/>
            </p:nvSpPr>
            <p:spPr>
              <a:xfrm>
                <a:off x="7162802" y="46806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橢圓 223"/>
              <p:cNvSpPr/>
              <p:nvPr/>
            </p:nvSpPr>
            <p:spPr>
              <a:xfrm>
                <a:off x="7162802" y="48330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橢圓 224"/>
              <p:cNvSpPr/>
              <p:nvPr/>
            </p:nvSpPr>
            <p:spPr>
              <a:xfrm>
                <a:off x="7162802" y="49854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7" name="矩形 206"/>
            <p:cNvSpPr/>
            <p:nvPr/>
          </p:nvSpPr>
          <p:spPr>
            <a:xfrm>
              <a:off x="7241265" y="2552997"/>
              <a:ext cx="378735" cy="114003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群組 181"/>
          <p:cNvGrpSpPr/>
          <p:nvPr/>
        </p:nvGrpSpPr>
        <p:grpSpPr>
          <a:xfrm>
            <a:off x="4343400" y="808836"/>
            <a:ext cx="838200" cy="308146"/>
            <a:chOff x="5410401" y="1267599"/>
            <a:chExt cx="838200" cy="308146"/>
          </a:xfrm>
        </p:grpSpPr>
        <p:sp>
          <p:nvSpPr>
            <p:cNvPr id="183" name="圓角矩形 182"/>
            <p:cNvSpPr/>
            <p:nvPr/>
          </p:nvSpPr>
          <p:spPr>
            <a:xfrm>
              <a:off x="5410401" y="1267599"/>
              <a:ext cx="838200" cy="3081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矩形 183"/>
            <p:cNvSpPr/>
            <p:nvPr/>
          </p:nvSpPr>
          <p:spPr>
            <a:xfrm>
              <a:off x="5524701" y="1312960"/>
              <a:ext cx="609600" cy="21742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63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Analyze</a:t>
              </a:r>
              <a:endParaRPr lang="en-US" sz="800" b="1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962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280904" y="228600"/>
            <a:ext cx="3224295" cy="457198"/>
            <a:chOff x="337083" y="171450"/>
            <a:chExt cx="3869156" cy="342899"/>
          </a:xfrm>
        </p:grpSpPr>
        <p:sp>
          <p:nvSpPr>
            <p:cNvPr id="6" name="矩形 5"/>
            <p:cNvSpPr/>
            <p:nvPr/>
          </p:nvSpPr>
          <p:spPr>
            <a:xfrm>
              <a:off x="337083" y="171450"/>
              <a:ext cx="1498060" cy="114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</a:rPr>
                <a:t>Story_Assistant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82063" y="400050"/>
              <a:ext cx="2924176" cy="1142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file:///D:/Github/TestPage/Test.html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1676400" y="731703"/>
            <a:ext cx="7391400" cy="533399"/>
          </a:xfrm>
          <a:prstGeom prst="rect">
            <a:avLst/>
          </a:prstGeom>
          <a:solidFill>
            <a:schemeClr val="bg1"/>
          </a:solidFill>
          <a:ln w="222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362199" y="1371600"/>
            <a:ext cx="5257801" cy="579120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05" y="803167"/>
            <a:ext cx="355235" cy="355235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80" y="803167"/>
            <a:ext cx="297020" cy="297020"/>
          </a:xfrm>
          <a:prstGeom prst="rect">
            <a:avLst/>
          </a:prstGeom>
        </p:spPr>
      </p:pic>
      <p:sp>
        <p:nvSpPr>
          <p:cNvPr id="32" name="圓角矩形 31"/>
          <p:cNvSpPr/>
          <p:nvPr/>
        </p:nvSpPr>
        <p:spPr>
          <a:xfrm>
            <a:off x="1899666" y="803167"/>
            <a:ext cx="387127" cy="355235"/>
          </a:xfrm>
          <a:prstGeom prst="roundRect">
            <a:avLst/>
          </a:prstGeom>
          <a:solidFill>
            <a:schemeClr val="tx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/>
          <p:cNvSpPr/>
          <p:nvPr/>
        </p:nvSpPr>
        <p:spPr>
          <a:xfrm>
            <a:off x="1600201" y="1856373"/>
            <a:ext cx="686592" cy="37204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600201" y="1371600"/>
            <a:ext cx="68375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Location</a:t>
            </a:r>
          </a:p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Sequence</a:t>
            </a:r>
          </a:p>
        </p:txBody>
      </p:sp>
      <p:sp>
        <p:nvSpPr>
          <p:cNvPr id="23" name="等腰三角形 22"/>
          <p:cNvSpPr/>
          <p:nvPr/>
        </p:nvSpPr>
        <p:spPr>
          <a:xfrm>
            <a:off x="1832775" y="1752600"/>
            <a:ext cx="221445" cy="18032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1646531" y="2071630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646531" y="2357089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Nether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…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Park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646531" y="2642548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646531" y="2928007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Forest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646531" y="3213466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646531" y="3498925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Nether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…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Park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646531" y="3784384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646531" y="4069843"/>
            <a:ext cx="593933" cy="212755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Forest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646531" y="4355302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646531" y="4640761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Nether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…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Park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646531" y="4926220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46531" y="5211675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Forest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200400" y="1870337"/>
            <a:ext cx="457200" cy="127513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15" y="1424703"/>
            <a:ext cx="5230368" cy="5204697"/>
          </a:xfrm>
          <a:prstGeom prst="rect">
            <a:avLst/>
          </a:prstGeom>
        </p:spPr>
      </p:pic>
      <p:sp>
        <p:nvSpPr>
          <p:cNvPr id="80" name="矩形 79"/>
          <p:cNvSpPr/>
          <p:nvPr/>
        </p:nvSpPr>
        <p:spPr>
          <a:xfrm>
            <a:off x="1599408" y="1858861"/>
            <a:ext cx="686592" cy="3720457"/>
          </a:xfrm>
          <a:prstGeom prst="rect">
            <a:avLst/>
          </a:prstGeom>
          <a:gradFill flip="none" rotWithShape="1">
            <a:gsLst>
              <a:gs pos="1667">
                <a:schemeClr val="bg1"/>
              </a:gs>
              <a:gs pos="9000">
                <a:schemeClr val="bg1">
                  <a:alpha val="34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等腰三角形 92"/>
          <p:cNvSpPr/>
          <p:nvPr/>
        </p:nvSpPr>
        <p:spPr>
          <a:xfrm rot="10800000">
            <a:off x="1832775" y="5505736"/>
            <a:ext cx="221445" cy="18032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矩形 124"/>
          <p:cNvSpPr/>
          <p:nvPr/>
        </p:nvSpPr>
        <p:spPr>
          <a:xfrm>
            <a:off x="6705600" y="3356260"/>
            <a:ext cx="228600" cy="127513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矩形 125"/>
          <p:cNvSpPr/>
          <p:nvPr/>
        </p:nvSpPr>
        <p:spPr>
          <a:xfrm>
            <a:off x="4267200" y="3578927"/>
            <a:ext cx="457200" cy="127513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矩形 127"/>
          <p:cNvSpPr/>
          <p:nvPr/>
        </p:nvSpPr>
        <p:spPr>
          <a:xfrm>
            <a:off x="5867400" y="4154139"/>
            <a:ext cx="457200" cy="127513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矩形 129"/>
          <p:cNvSpPr/>
          <p:nvPr/>
        </p:nvSpPr>
        <p:spPr>
          <a:xfrm>
            <a:off x="6234023" y="4968840"/>
            <a:ext cx="457200" cy="127513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等腰三角形 105"/>
          <p:cNvSpPr/>
          <p:nvPr/>
        </p:nvSpPr>
        <p:spPr>
          <a:xfrm rot="5400000">
            <a:off x="2604024" y="1353006"/>
            <a:ext cx="161659" cy="180328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等腰三角形 106"/>
          <p:cNvSpPr/>
          <p:nvPr/>
        </p:nvSpPr>
        <p:spPr>
          <a:xfrm rot="5400000">
            <a:off x="2600135" y="5248466"/>
            <a:ext cx="161659" cy="180328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群組 130"/>
          <p:cNvGrpSpPr/>
          <p:nvPr/>
        </p:nvGrpSpPr>
        <p:grpSpPr>
          <a:xfrm>
            <a:off x="-4114800" y="-762000"/>
            <a:ext cx="13182600" cy="9448800"/>
            <a:chOff x="-4114800" y="-762000"/>
            <a:chExt cx="13182600" cy="9448800"/>
          </a:xfrm>
        </p:grpSpPr>
        <p:sp>
          <p:nvSpPr>
            <p:cNvPr id="134" name="矩形 133"/>
            <p:cNvSpPr/>
            <p:nvPr/>
          </p:nvSpPr>
          <p:spPr>
            <a:xfrm>
              <a:off x="1529287" y="528624"/>
              <a:ext cx="7538513" cy="6781802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6" name="群組 135"/>
            <p:cNvGrpSpPr/>
            <p:nvPr/>
          </p:nvGrpSpPr>
          <p:grpSpPr>
            <a:xfrm>
              <a:off x="-3048000" y="457199"/>
              <a:ext cx="7364175" cy="6934201"/>
              <a:chOff x="-3075225" y="457199"/>
              <a:chExt cx="7364175" cy="6934201"/>
            </a:xfrm>
          </p:grpSpPr>
          <p:sp>
            <p:nvSpPr>
              <p:cNvPr id="152" name="橢圓 151"/>
              <p:cNvSpPr/>
              <p:nvPr/>
            </p:nvSpPr>
            <p:spPr>
              <a:xfrm>
                <a:off x="-1524000" y="1736824"/>
                <a:ext cx="4267200" cy="428297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橢圓 152"/>
              <p:cNvSpPr/>
              <p:nvPr/>
            </p:nvSpPr>
            <p:spPr>
              <a:xfrm>
                <a:off x="-3075225" y="457199"/>
                <a:ext cx="7364175" cy="6934201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7" name="矩形 136"/>
            <p:cNvSpPr/>
            <p:nvPr/>
          </p:nvSpPr>
          <p:spPr>
            <a:xfrm>
              <a:off x="1600199" y="803382"/>
              <a:ext cx="2667001" cy="3190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。</a:t>
              </a:r>
              <a:r>
                <a:rPr lang="en-US" sz="1200" b="1" dirty="0" smtClean="0">
                  <a:solidFill>
                    <a:schemeClr val="accent2">
                      <a:lumMod val="50000"/>
                    </a:schemeClr>
                  </a:solidFill>
                </a:rPr>
                <a:t>Forest  |  Chapter 43, line 1 | Elizabeth </a:t>
              </a:r>
              <a:endParaRPr lang="en-US" sz="1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1565937" y="5475573"/>
              <a:ext cx="838200" cy="3432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。</a:t>
              </a:r>
              <a:r>
                <a:rPr lang="en-US" sz="1200" b="1" dirty="0" smtClean="0">
                  <a:solidFill>
                    <a:schemeClr val="accent2">
                      <a:lumMod val="50000"/>
                    </a:schemeClr>
                  </a:solidFill>
                </a:rPr>
                <a:t>Elizabeth</a:t>
              </a:r>
              <a:endParaRPr lang="en-US" sz="1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1600200" y="2081957"/>
              <a:ext cx="838200" cy="3432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。</a:t>
              </a:r>
              <a:r>
                <a:rPr lang="en-US" sz="1200" b="1" dirty="0" smtClean="0">
                  <a:solidFill>
                    <a:schemeClr val="accent2">
                      <a:lumMod val="50000"/>
                    </a:schemeClr>
                  </a:solidFill>
                </a:rPr>
                <a:t>Elizabeth</a:t>
              </a:r>
              <a:endParaRPr lang="en-US" sz="1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2285999" y="4139357"/>
              <a:ext cx="838200" cy="3432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。</a:t>
              </a:r>
              <a:r>
                <a:rPr lang="en-US" sz="1200" b="1" dirty="0" smtClean="0">
                  <a:solidFill>
                    <a:schemeClr val="accent2">
                      <a:lumMod val="50000"/>
                    </a:schemeClr>
                  </a:solidFill>
                </a:rPr>
                <a:t>Elizabeth</a:t>
              </a:r>
              <a:endParaRPr lang="en-US" sz="1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5" name="橢圓 144"/>
            <p:cNvSpPr/>
            <p:nvPr/>
          </p:nvSpPr>
          <p:spPr>
            <a:xfrm>
              <a:off x="3276600" y="5386199"/>
              <a:ext cx="1019062" cy="52201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Wonder</a:t>
              </a:r>
              <a:endParaRPr lang="en-US" sz="1200" b="1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46" name="橢圓 145"/>
            <p:cNvSpPr/>
            <p:nvPr/>
          </p:nvSpPr>
          <p:spPr>
            <a:xfrm>
              <a:off x="-4114800" y="-762000"/>
              <a:ext cx="10034699" cy="94488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5334000" y="5486400"/>
              <a:ext cx="609600" cy="3432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TW" sz="1200" b="1" dirty="0" smtClean="0">
                  <a:solidFill>
                    <a:schemeClr val="accent2">
                      <a:lumMod val="50000"/>
                    </a:schemeClr>
                  </a:solidFill>
                </a:rPr>
                <a:t>Where</a:t>
              </a:r>
              <a:endParaRPr lang="en-US" sz="1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8" name="橢圓 147"/>
            <p:cNvSpPr/>
            <p:nvPr/>
          </p:nvSpPr>
          <p:spPr>
            <a:xfrm>
              <a:off x="3352799" y="1992583"/>
              <a:ext cx="914401" cy="52201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Dread</a:t>
              </a:r>
              <a:endParaRPr lang="en-US" sz="1200" b="1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5029200" y="2081957"/>
              <a:ext cx="990600" cy="3432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TW" sz="1200" b="1" dirty="0">
                  <a:solidFill>
                    <a:schemeClr val="accent2">
                      <a:lumMod val="50000"/>
                    </a:schemeClr>
                  </a:solidFill>
                </a:rPr>
                <a:t>chambermaid</a:t>
              </a:r>
              <a:endParaRPr lang="en-US" sz="1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0" name="橢圓 149"/>
            <p:cNvSpPr/>
            <p:nvPr/>
          </p:nvSpPr>
          <p:spPr>
            <a:xfrm>
              <a:off x="3886200" y="4049983"/>
              <a:ext cx="762001" cy="52201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Own</a:t>
              </a:r>
              <a:endParaRPr lang="en-US" sz="1200" b="1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5562600" y="4139357"/>
              <a:ext cx="609600" cy="3432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TW" sz="1200" b="1" dirty="0" smtClean="0">
                  <a:solidFill>
                    <a:schemeClr val="accent2">
                      <a:lumMod val="50000"/>
                    </a:schemeClr>
                  </a:solidFill>
                </a:rPr>
                <a:t>Leisure </a:t>
              </a:r>
              <a:endParaRPr lang="en-US" sz="1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1" name="圓角矩形 10"/>
          <p:cNvSpPr/>
          <p:nvPr/>
        </p:nvSpPr>
        <p:spPr>
          <a:xfrm>
            <a:off x="7703899" y="1267599"/>
            <a:ext cx="1287701" cy="49138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群組 108"/>
          <p:cNvGrpSpPr/>
          <p:nvPr/>
        </p:nvGrpSpPr>
        <p:grpSpPr>
          <a:xfrm>
            <a:off x="7703899" y="1325834"/>
            <a:ext cx="1287701" cy="4655981"/>
            <a:chOff x="7703899" y="1325834"/>
            <a:chExt cx="1287701" cy="4655981"/>
          </a:xfrm>
        </p:grpSpPr>
        <p:grpSp>
          <p:nvGrpSpPr>
            <p:cNvPr id="110" name="群組 109"/>
            <p:cNvGrpSpPr/>
            <p:nvPr/>
          </p:nvGrpSpPr>
          <p:grpSpPr>
            <a:xfrm>
              <a:off x="7703899" y="1696164"/>
              <a:ext cx="1287701" cy="4285651"/>
              <a:chOff x="7487850" y="1276949"/>
              <a:chExt cx="1287701" cy="4285651"/>
            </a:xfrm>
          </p:grpSpPr>
          <p:pic>
            <p:nvPicPr>
              <p:cNvPr id="114" name="圖片 1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9910" y="1276949"/>
                <a:ext cx="1285641" cy="105303"/>
              </a:xfrm>
              <a:prstGeom prst="rect">
                <a:avLst/>
              </a:prstGeom>
            </p:spPr>
          </p:pic>
          <p:pic>
            <p:nvPicPr>
              <p:cNvPr id="115" name="圖片 1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9910" y="1363205"/>
                <a:ext cx="1285641" cy="456694"/>
              </a:xfrm>
              <a:prstGeom prst="rect">
                <a:avLst/>
              </a:prstGeom>
            </p:spPr>
          </p:pic>
          <p:pic>
            <p:nvPicPr>
              <p:cNvPr id="116" name="圖片 11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1833472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117" name="圖片 11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2475570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118" name="圖片 11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3124707"/>
                <a:ext cx="1285641" cy="456694"/>
              </a:xfrm>
              <a:prstGeom prst="rect">
                <a:avLst/>
              </a:prstGeom>
            </p:spPr>
          </p:pic>
          <p:pic>
            <p:nvPicPr>
              <p:cNvPr id="119" name="圖片 11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3581400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120" name="圖片 11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4242328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121" name="圖片 12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4928128"/>
                <a:ext cx="1285641" cy="634472"/>
              </a:xfrm>
              <a:prstGeom prst="rect">
                <a:avLst/>
              </a:prstGeom>
            </p:spPr>
          </p:pic>
        </p:grpSp>
        <p:sp>
          <p:nvSpPr>
            <p:cNvPr id="111" name="圓角矩形 110"/>
            <p:cNvSpPr/>
            <p:nvPr/>
          </p:nvSpPr>
          <p:spPr>
            <a:xfrm>
              <a:off x="7811608" y="3876650"/>
              <a:ext cx="1066800" cy="542950"/>
            </a:xfrm>
            <a:prstGeom prst="roundRect">
              <a:avLst/>
            </a:prstGeom>
            <a:solidFill>
              <a:schemeClr val="bg1">
                <a:alpha val="4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3" name="圖片 1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0531" y="1325834"/>
              <a:ext cx="798992" cy="346628"/>
            </a:xfrm>
            <a:prstGeom prst="rect">
              <a:avLst/>
            </a:prstGeom>
          </p:spPr>
        </p:pic>
        <p:pic>
          <p:nvPicPr>
            <p:cNvPr id="112" name="圖片 1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1797" y="1384943"/>
              <a:ext cx="228411" cy="228411"/>
            </a:xfrm>
            <a:prstGeom prst="rect">
              <a:avLst/>
            </a:prstGeom>
          </p:spPr>
        </p:pic>
      </p:grpSp>
      <p:grpSp>
        <p:nvGrpSpPr>
          <p:cNvPr id="15" name="群組 14"/>
          <p:cNvGrpSpPr/>
          <p:nvPr/>
        </p:nvGrpSpPr>
        <p:grpSpPr>
          <a:xfrm>
            <a:off x="-70913" y="686168"/>
            <a:ext cx="1747313" cy="6172202"/>
            <a:chOff x="-70913" y="686168"/>
            <a:chExt cx="1747313" cy="6172202"/>
          </a:xfrm>
        </p:grpSpPr>
        <p:sp>
          <p:nvSpPr>
            <p:cNvPr id="14" name="矩形 13"/>
            <p:cNvSpPr/>
            <p:nvPr/>
          </p:nvSpPr>
          <p:spPr>
            <a:xfrm>
              <a:off x="-70913" y="686168"/>
              <a:ext cx="1600200" cy="617220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群組 64"/>
            <p:cNvGrpSpPr/>
            <p:nvPr/>
          </p:nvGrpSpPr>
          <p:grpSpPr>
            <a:xfrm>
              <a:off x="152400" y="990600"/>
              <a:ext cx="1524000" cy="276999"/>
              <a:chOff x="152400" y="990600"/>
              <a:chExt cx="1524000" cy="276999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152400" y="1054844"/>
                <a:ext cx="128504" cy="148510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文字方塊 57"/>
              <p:cNvSpPr txBox="1"/>
              <p:nvPr/>
            </p:nvSpPr>
            <p:spPr>
              <a:xfrm>
                <a:off x="280904" y="990600"/>
                <a:ext cx="13954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Characters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6" name="群組 65"/>
            <p:cNvGrpSpPr/>
            <p:nvPr/>
          </p:nvGrpSpPr>
          <p:grpSpPr>
            <a:xfrm>
              <a:off x="152400" y="2133600"/>
              <a:ext cx="1524000" cy="276999"/>
              <a:chOff x="152400" y="1247001"/>
              <a:chExt cx="1524000" cy="276999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152400" y="1311245"/>
                <a:ext cx="128504" cy="148510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文字方塊 59"/>
              <p:cNvSpPr txBox="1"/>
              <p:nvPr/>
            </p:nvSpPr>
            <p:spPr>
              <a:xfrm>
                <a:off x="280904" y="1247001"/>
                <a:ext cx="13954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Locations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7" name="群組 66"/>
            <p:cNvGrpSpPr/>
            <p:nvPr/>
          </p:nvGrpSpPr>
          <p:grpSpPr>
            <a:xfrm>
              <a:off x="152400" y="3020199"/>
              <a:ext cx="1524000" cy="276999"/>
              <a:chOff x="152400" y="1524000"/>
              <a:chExt cx="1524000" cy="276999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152400" y="1588244"/>
                <a:ext cx="128504" cy="14851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文字方塊 61"/>
              <p:cNvSpPr txBox="1"/>
              <p:nvPr/>
            </p:nvSpPr>
            <p:spPr>
              <a:xfrm>
                <a:off x="280904" y="1524000"/>
                <a:ext cx="13954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Others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群組 12"/>
            <p:cNvGrpSpPr/>
            <p:nvPr/>
          </p:nvGrpSpPr>
          <p:grpSpPr>
            <a:xfrm>
              <a:off x="342298" y="1255826"/>
              <a:ext cx="888850" cy="246888"/>
              <a:chOff x="453573" y="3855526"/>
              <a:chExt cx="888850" cy="246888"/>
            </a:xfrm>
          </p:grpSpPr>
          <p:sp>
            <p:nvSpPr>
              <p:cNvPr id="3" name="橢圓 2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橢圓 38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 smtClean="0">
                    <a:solidFill>
                      <a:schemeClr val="tx1"/>
                    </a:solidFill>
                  </a:rPr>
                  <a:t>Darcy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152400" y="3810000"/>
              <a:ext cx="1231148" cy="3048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Analyze Story</a:t>
              </a:r>
              <a:endParaRPr lang="en-US" sz="12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152400" y="3429000"/>
              <a:ext cx="1231148" cy="3048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Choose Tags</a:t>
              </a:r>
              <a:endParaRPr lang="en-US" sz="1200" dirty="0"/>
            </a:p>
          </p:txBody>
        </p:sp>
        <p:grpSp>
          <p:nvGrpSpPr>
            <p:cNvPr id="72" name="群組 71"/>
            <p:cNvGrpSpPr/>
            <p:nvPr/>
          </p:nvGrpSpPr>
          <p:grpSpPr>
            <a:xfrm>
              <a:off x="342298" y="1519123"/>
              <a:ext cx="888850" cy="246888"/>
              <a:chOff x="453573" y="3855526"/>
              <a:chExt cx="888850" cy="246888"/>
            </a:xfrm>
          </p:grpSpPr>
          <p:sp>
            <p:nvSpPr>
              <p:cNvPr id="76" name="橢圓 75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橢圓 76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 smtClean="0">
                    <a:solidFill>
                      <a:schemeClr val="tx1"/>
                    </a:solidFill>
                  </a:rPr>
                  <a:t>Elizabeth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1" name="群組 80"/>
            <p:cNvGrpSpPr/>
            <p:nvPr/>
          </p:nvGrpSpPr>
          <p:grpSpPr>
            <a:xfrm>
              <a:off x="342298" y="1782420"/>
              <a:ext cx="888850" cy="246888"/>
              <a:chOff x="453573" y="3855526"/>
              <a:chExt cx="888850" cy="246888"/>
            </a:xfrm>
          </p:grpSpPr>
          <p:sp>
            <p:nvSpPr>
              <p:cNvPr id="82" name="橢圓 81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橢圓 82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err="1" smtClean="0">
                    <a:solidFill>
                      <a:schemeClr val="tx1"/>
                    </a:solidFill>
                  </a:rPr>
                  <a:t>Mr.Bennet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342298" y="2362200"/>
              <a:ext cx="888850" cy="246888"/>
              <a:chOff x="453573" y="3855526"/>
              <a:chExt cx="888850" cy="246888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橢圓 86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700" dirty="0" err="1">
                    <a:solidFill>
                      <a:schemeClr val="tx1"/>
                    </a:solidFill>
                  </a:rPr>
                  <a:t>Netherfield</a:t>
                </a:r>
                <a:r>
                  <a:rPr lang="en-US" sz="700" dirty="0">
                    <a:solidFill>
                      <a:schemeClr val="tx1"/>
                    </a:solidFill>
                  </a:rPr>
                  <a:t> Park</a:t>
                </a:r>
              </a:p>
            </p:txBody>
          </p:sp>
        </p:grpSp>
        <p:grpSp>
          <p:nvGrpSpPr>
            <p:cNvPr id="89" name="群組 88"/>
            <p:cNvGrpSpPr/>
            <p:nvPr/>
          </p:nvGrpSpPr>
          <p:grpSpPr>
            <a:xfrm>
              <a:off x="342298" y="2625497"/>
              <a:ext cx="888850" cy="246888"/>
              <a:chOff x="453573" y="3855526"/>
              <a:chExt cx="888850" cy="246888"/>
            </a:xfrm>
          </p:grpSpPr>
          <p:sp>
            <p:nvSpPr>
              <p:cNvPr id="90" name="橢圓 89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橢圓 90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Woods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7" name="圖片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" y="-23404"/>
            <a:ext cx="9220200" cy="709204"/>
          </a:xfrm>
          <a:prstGeom prst="rect">
            <a:avLst/>
          </a:prstGeom>
        </p:spPr>
      </p:pic>
      <p:sp>
        <p:nvSpPr>
          <p:cNvPr id="154" name="矩形 153"/>
          <p:cNvSpPr/>
          <p:nvPr/>
        </p:nvSpPr>
        <p:spPr>
          <a:xfrm>
            <a:off x="8610600" y="752106"/>
            <a:ext cx="381000" cy="370330"/>
          </a:xfrm>
          <a:prstGeom prst="rect">
            <a:avLst/>
          </a:prstGeom>
          <a:blipFill dpi="0" rotWithShape="1">
            <a:blip r:embed="rId11">
              <a:alphaModFix amt="5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直線接點 158"/>
          <p:cNvCxnSpPr/>
          <p:nvPr/>
        </p:nvCxnSpPr>
        <p:spPr>
          <a:xfrm>
            <a:off x="8040208" y="38100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>
            <a:off x="8345008" y="38862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>
            <a:off x="8040208" y="40386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>
            <a:off x="8458200" y="41148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>
            <a:off x="7990681" y="423125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>
            <a:off x="8086485" y="4326351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>
            <a:off x="8479631" y="4355302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>
            <a:off x="8199677" y="44196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>
            <a:stCxn id="143" idx="3"/>
            <a:endCxn id="148" idx="2"/>
          </p:cNvCxnSpPr>
          <p:nvPr/>
        </p:nvCxnSpPr>
        <p:spPr>
          <a:xfrm>
            <a:off x="2438400" y="2253592"/>
            <a:ext cx="914399" cy="0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接點 167"/>
          <p:cNvCxnSpPr>
            <a:stCxn id="148" idx="6"/>
          </p:cNvCxnSpPr>
          <p:nvPr/>
        </p:nvCxnSpPr>
        <p:spPr>
          <a:xfrm>
            <a:off x="4267200" y="2253592"/>
            <a:ext cx="762000" cy="18507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>
            <a:stCxn id="144" idx="3"/>
            <a:endCxn id="150" idx="2"/>
          </p:cNvCxnSpPr>
          <p:nvPr/>
        </p:nvCxnSpPr>
        <p:spPr>
          <a:xfrm>
            <a:off x="3124199" y="4310992"/>
            <a:ext cx="762001" cy="0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>
            <a:stCxn id="150" idx="6"/>
            <a:endCxn id="151" idx="1"/>
          </p:cNvCxnSpPr>
          <p:nvPr/>
        </p:nvCxnSpPr>
        <p:spPr>
          <a:xfrm>
            <a:off x="4648201" y="4310992"/>
            <a:ext cx="914399" cy="0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>
            <a:stCxn id="142" idx="3"/>
            <a:endCxn id="145" idx="2"/>
          </p:cNvCxnSpPr>
          <p:nvPr/>
        </p:nvCxnSpPr>
        <p:spPr>
          <a:xfrm>
            <a:off x="2404137" y="5647208"/>
            <a:ext cx="872463" cy="0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>
            <a:stCxn id="145" idx="6"/>
            <a:endCxn id="147" idx="1"/>
          </p:cNvCxnSpPr>
          <p:nvPr/>
        </p:nvCxnSpPr>
        <p:spPr>
          <a:xfrm>
            <a:off x="4295662" y="5647208"/>
            <a:ext cx="1038338" cy="10827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7916308" y="4568057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8143081" y="4661543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>
            <a:off x="7974731" y="4795536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>
            <a:off x="8295481" y="4813943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>
            <a:off x="7934085" y="50292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/>
          <p:cNvCxnSpPr/>
          <p:nvPr/>
        </p:nvCxnSpPr>
        <p:spPr>
          <a:xfrm>
            <a:off x="8312869" y="5211675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/>
          <p:cNvCxnSpPr/>
          <p:nvPr/>
        </p:nvCxnSpPr>
        <p:spPr>
          <a:xfrm>
            <a:off x="7948612" y="5525429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/>
          <p:nvPr/>
        </p:nvCxnSpPr>
        <p:spPr>
          <a:xfrm>
            <a:off x="8592823" y="5526072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/>
        </p:nvCxnSpPr>
        <p:spPr>
          <a:xfrm>
            <a:off x="8036404" y="5957058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群組 122"/>
          <p:cNvGrpSpPr/>
          <p:nvPr/>
        </p:nvGrpSpPr>
        <p:grpSpPr>
          <a:xfrm>
            <a:off x="6781800" y="768019"/>
            <a:ext cx="838200" cy="892607"/>
            <a:chOff x="6400800" y="1054844"/>
            <a:chExt cx="838200" cy="892607"/>
          </a:xfrm>
        </p:grpSpPr>
        <p:sp>
          <p:nvSpPr>
            <p:cNvPr id="124" name="圓角矩形 123"/>
            <p:cNvSpPr/>
            <p:nvPr/>
          </p:nvSpPr>
          <p:spPr>
            <a:xfrm>
              <a:off x="6400800" y="1054844"/>
              <a:ext cx="838200" cy="89260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484623" y="1641438"/>
              <a:ext cx="678177" cy="2174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。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</a:rPr>
                <a:t>Mr. </a:t>
              </a:r>
              <a:r>
                <a:rPr lang="en-US" sz="800" b="1" dirty="0" err="1" smtClean="0">
                  <a:solidFill>
                    <a:schemeClr val="accent2">
                      <a:lumMod val="50000"/>
                    </a:schemeClr>
                  </a:solidFill>
                </a:rPr>
                <a:t>Bennet</a:t>
              </a:r>
              <a:endParaRPr lang="en-US" sz="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6484623" y="1394002"/>
              <a:ext cx="678177" cy="2174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。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</a:rPr>
                <a:t>Elizabeth</a:t>
              </a:r>
              <a:endParaRPr lang="en-US" sz="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32" name="矩形 131">
              <a:hlinkClick r:id="" action="ppaction://hlinkshowjump?jump=nextslide"/>
            </p:cNvPr>
            <p:cNvSpPr/>
            <p:nvPr/>
          </p:nvSpPr>
          <p:spPr>
            <a:xfrm>
              <a:off x="6484623" y="1154176"/>
              <a:ext cx="678177" cy="2174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。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</a:rPr>
                <a:t>Darcy</a:t>
              </a:r>
              <a:endParaRPr lang="en-US" sz="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195" name="群組 194"/>
          <p:cNvGrpSpPr/>
          <p:nvPr/>
        </p:nvGrpSpPr>
        <p:grpSpPr>
          <a:xfrm>
            <a:off x="7241265" y="1901344"/>
            <a:ext cx="378735" cy="3508856"/>
            <a:chOff x="7241265" y="1901344"/>
            <a:chExt cx="378735" cy="3508856"/>
          </a:xfrm>
        </p:grpSpPr>
        <p:sp>
          <p:nvSpPr>
            <p:cNvPr id="196" name="矩形 195"/>
            <p:cNvSpPr/>
            <p:nvPr/>
          </p:nvSpPr>
          <p:spPr>
            <a:xfrm>
              <a:off x="7244696" y="1901344"/>
              <a:ext cx="338750" cy="340572"/>
            </a:xfrm>
            <a:prstGeom prst="rect">
              <a:avLst/>
            </a:prstGeom>
            <a:blipFill dpi="0" rotWithShape="1">
              <a:blip r:embed="rId12">
                <a:alphaModFix amt="69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7244696" y="5069628"/>
              <a:ext cx="338750" cy="340572"/>
            </a:xfrm>
            <a:prstGeom prst="rect">
              <a:avLst/>
            </a:prstGeom>
            <a:blipFill dpi="0" rotWithShape="1">
              <a:blip r:embed="rId13">
                <a:alphaModFix amt="8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8" name="群組 197"/>
            <p:cNvGrpSpPr/>
            <p:nvPr/>
          </p:nvGrpSpPr>
          <p:grpSpPr>
            <a:xfrm>
              <a:off x="7363272" y="2272099"/>
              <a:ext cx="101598" cy="2680705"/>
              <a:chOff x="7162802" y="2394609"/>
              <a:chExt cx="101598" cy="2680705"/>
            </a:xfrm>
          </p:grpSpPr>
          <p:sp>
            <p:nvSpPr>
              <p:cNvPr id="200" name="橢圓 199"/>
              <p:cNvSpPr/>
              <p:nvPr/>
            </p:nvSpPr>
            <p:spPr>
              <a:xfrm>
                <a:off x="7162802" y="23946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橢圓 200"/>
              <p:cNvSpPr/>
              <p:nvPr/>
            </p:nvSpPr>
            <p:spPr>
              <a:xfrm>
                <a:off x="7162802" y="25470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橢圓 201"/>
              <p:cNvSpPr/>
              <p:nvPr/>
            </p:nvSpPr>
            <p:spPr>
              <a:xfrm>
                <a:off x="7162802" y="26994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橢圓 202"/>
              <p:cNvSpPr/>
              <p:nvPr/>
            </p:nvSpPr>
            <p:spPr>
              <a:xfrm>
                <a:off x="7162802" y="28518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橢圓 203"/>
              <p:cNvSpPr/>
              <p:nvPr/>
            </p:nvSpPr>
            <p:spPr>
              <a:xfrm>
                <a:off x="7162802" y="30042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橢圓 204"/>
              <p:cNvSpPr/>
              <p:nvPr/>
            </p:nvSpPr>
            <p:spPr>
              <a:xfrm>
                <a:off x="7162802" y="31566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橢圓 205"/>
              <p:cNvSpPr/>
              <p:nvPr/>
            </p:nvSpPr>
            <p:spPr>
              <a:xfrm>
                <a:off x="7162802" y="33090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橢圓 206"/>
              <p:cNvSpPr/>
              <p:nvPr/>
            </p:nvSpPr>
            <p:spPr>
              <a:xfrm>
                <a:off x="7162802" y="34614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橢圓 207"/>
              <p:cNvSpPr/>
              <p:nvPr/>
            </p:nvSpPr>
            <p:spPr>
              <a:xfrm>
                <a:off x="7162802" y="36138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橢圓 208"/>
              <p:cNvSpPr/>
              <p:nvPr/>
            </p:nvSpPr>
            <p:spPr>
              <a:xfrm>
                <a:off x="7162802" y="37662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橢圓 209"/>
              <p:cNvSpPr/>
              <p:nvPr/>
            </p:nvSpPr>
            <p:spPr>
              <a:xfrm>
                <a:off x="7162802" y="39186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橢圓 210"/>
              <p:cNvSpPr/>
              <p:nvPr/>
            </p:nvSpPr>
            <p:spPr>
              <a:xfrm>
                <a:off x="7162802" y="40710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橢圓 211"/>
              <p:cNvSpPr/>
              <p:nvPr/>
            </p:nvSpPr>
            <p:spPr>
              <a:xfrm>
                <a:off x="7162802" y="42234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橢圓 212"/>
              <p:cNvSpPr/>
              <p:nvPr/>
            </p:nvSpPr>
            <p:spPr>
              <a:xfrm>
                <a:off x="7162802" y="43758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橢圓 213"/>
              <p:cNvSpPr/>
              <p:nvPr/>
            </p:nvSpPr>
            <p:spPr>
              <a:xfrm>
                <a:off x="7162802" y="45282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橢圓 214"/>
              <p:cNvSpPr/>
              <p:nvPr/>
            </p:nvSpPr>
            <p:spPr>
              <a:xfrm>
                <a:off x="7162802" y="46806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橢圓 215"/>
              <p:cNvSpPr/>
              <p:nvPr/>
            </p:nvSpPr>
            <p:spPr>
              <a:xfrm>
                <a:off x="7162802" y="48330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橢圓 216"/>
              <p:cNvSpPr/>
              <p:nvPr/>
            </p:nvSpPr>
            <p:spPr>
              <a:xfrm>
                <a:off x="7162802" y="49854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9" name="矩形 198"/>
            <p:cNvSpPr/>
            <p:nvPr/>
          </p:nvSpPr>
          <p:spPr>
            <a:xfrm>
              <a:off x="7241265" y="2552997"/>
              <a:ext cx="378735" cy="114003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群組 154"/>
          <p:cNvGrpSpPr/>
          <p:nvPr/>
        </p:nvGrpSpPr>
        <p:grpSpPr>
          <a:xfrm>
            <a:off x="4343400" y="808836"/>
            <a:ext cx="838200" cy="308146"/>
            <a:chOff x="5410401" y="1267599"/>
            <a:chExt cx="838200" cy="308146"/>
          </a:xfrm>
        </p:grpSpPr>
        <p:sp>
          <p:nvSpPr>
            <p:cNvPr id="156" name="圓角矩形 155"/>
            <p:cNvSpPr/>
            <p:nvPr/>
          </p:nvSpPr>
          <p:spPr>
            <a:xfrm>
              <a:off x="5410401" y="1267599"/>
              <a:ext cx="838200" cy="3081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5524701" y="1312960"/>
              <a:ext cx="609600" cy="21742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63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Analyze</a:t>
              </a:r>
              <a:endParaRPr lang="en-US" sz="800" b="1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85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280904" y="228600"/>
            <a:ext cx="3224295" cy="457198"/>
            <a:chOff x="337083" y="171450"/>
            <a:chExt cx="3869156" cy="342899"/>
          </a:xfrm>
        </p:grpSpPr>
        <p:sp>
          <p:nvSpPr>
            <p:cNvPr id="6" name="矩形 5"/>
            <p:cNvSpPr/>
            <p:nvPr/>
          </p:nvSpPr>
          <p:spPr>
            <a:xfrm>
              <a:off x="337083" y="171450"/>
              <a:ext cx="1498060" cy="114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</a:rPr>
                <a:t>Story_Assistant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82063" y="400050"/>
              <a:ext cx="2924176" cy="1142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file:///D:/Github/TestPage/Test.html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1676400" y="731703"/>
            <a:ext cx="7391400" cy="533399"/>
          </a:xfrm>
          <a:prstGeom prst="rect">
            <a:avLst/>
          </a:prstGeom>
          <a:solidFill>
            <a:schemeClr val="bg1"/>
          </a:solidFill>
          <a:ln w="222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362199" y="1371600"/>
            <a:ext cx="5257801" cy="579120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05" y="803167"/>
            <a:ext cx="355235" cy="355235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80" y="803167"/>
            <a:ext cx="297020" cy="297020"/>
          </a:xfrm>
          <a:prstGeom prst="rect">
            <a:avLst/>
          </a:prstGeom>
        </p:spPr>
      </p:pic>
      <p:sp>
        <p:nvSpPr>
          <p:cNvPr id="32" name="圓角矩形 31"/>
          <p:cNvSpPr/>
          <p:nvPr/>
        </p:nvSpPr>
        <p:spPr>
          <a:xfrm>
            <a:off x="1899666" y="803167"/>
            <a:ext cx="387127" cy="355235"/>
          </a:xfrm>
          <a:prstGeom prst="roundRect">
            <a:avLst/>
          </a:prstGeom>
          <a:solidFill>
            <a:schemeClr val="tx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/>
          <p:cNvSpPr/>
          <p:nvPr/>
        </p:nvSpPr>
        <p:spPr>
          <a:xfrm>
            <a:off x="1600201" y="1856373"/>
            <a:ext cx="686592" cy="37204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600201" y="1371600"/>
            <a:ext cx="68375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Location</a:t>
            </a:r>
          </a:p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Sequence</a:t>
            </a:r>
          </a:p>
        </p:txBody>
      </p:sp>
      <p:sp>
        <p:nvSpPr>
          <p:cNvPr id="23" name="等腰三角形 22"/>
          <p:cNvSpPr/>
          <p:nvPr/>
        </p:nvSpPr>
        <p:spPr>
          <a:xfrm>
            <a:off x="1832775" y="1752600"/>
            <a:ext cx="221445" cy="18032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1646531" y="2071630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646531" y="2357089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Nether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…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Park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646531" y="2642548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646531" y="2928007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Forest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646531" y="3213466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646531" y="3498925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Nether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…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Park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646531" y="3784384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646531" y="4069843"/>
            <a:ext cx="593933" cy="212755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Forest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646531" y="4355302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646531" y="4640761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Nether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…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Park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646531" y="4926220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46531" y="5211675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Forest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200400" y="1870337"/>
            <a:ext cx="457200" cy="127513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15" y="1424703"/>
            <a:ext cx="5230368" cy="5204697"/>
          </a:xfrm>
          <a:prstGeom prst="rect">
            <a:avLst/>
          </a:prstGeom>
        </p:spPr>
      </p:pic>
      <p:sp>
        <p:nvSpPr>
          <p:cNvPr id="80" name="矩形 79"/>
          <p:cNvSpPr/>
          <p:nvPr/>
        </p:nvSpPr>
        <p:spPr>
          <a:xfrm>
            <a:off x="1599408" y="1858861"/>
            <a:ext cx="686592" cy="3720457"/>
          </a:xfrm>
          <a:prstGeom prst="rect">
            <a:avLst/>
          </a:prstGeom>
          <a:gradFill flip="none" rotWithShape="1">
            <a:gsLst>
              <a:gs pos="1667">
                <a:schemeClr val="bg1"/>
              </a:gs>
              <a:gs pos="9000">
                <a:schemeClr val="bg1">
                  <a:alpha val="34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等腰三角形 92"/>
          <p:cNvSpPr/>
          <p:nvPr/>
        </p:nvSpPr>
        <p:spPr>
          <a:xfrm rot="10800000">
            <a:off x="1832775" y="5505736"/>
            <a:ext cx="221445" cy="18032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矩形 124"/>
          <p:cNvSpPr/>
          <p:nvPr/>
        </p:nvSpPr>
        <p:spPr>
          <a:xfrm>
            <a:off x="6705600" y="3356260"/>
            <a:ext cx="228600" cy="127513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矩形 125"/>
          <p:cNvSpPr/>
          <p:nvPr/>
        </p:nvSpPr>
        <p:spPr>
          <a:xfrm>
            <a:off x="4267200" y="3578927"/>
            <a:ext cx="457200" cy="127513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矩形 127"/>
          <p:cNvSpPr/>
          <p:nvPr/>
        </p:nvSpPr>
        <p:spPr>
          <a:xfrm>
            <a:off x="5867400" y="4154139"/>
            <a:ext cx="457200" cy="127513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矩形 129"/>
          <p:cNvSpPr/>
          <p:nvPr/>
        </p:nvSpPr>
        <p:spPr>
          <a:xfrm>
            <a:off x="6234023" y="4968840"/>
            <a:ext cx="457200" cy="127513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等腰三角形 105"/>
          <p:cNvSpPr/>
          <p:nvPr/>
        </p:nvSpPr>
        <p:spPr>
          <a:xfrm rot="5400000">
            <a:off x="2604024" y="1353006"/>
            <a:ext cx="161659" cy="180328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等腰三角形 106"/>
          <p:cNvSpPr/>
          <p:nvPr/>
        </p:nvSpPr>
        <p:spPr>
          <a:xfrm rot="5400000">
            <a:off x="2600135" y="5248466"/>
            <a:ext cx="161659" cy="180328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矩形 133"/>
          <p:cNvSpPr/>
          <p:nvPr/>
        </p:nvSpPr>
        <p:spPr>
          <a:xfrm>
            <a:off x="1529287" y="528624"/>
            <a:ext cx="7538513" cy="678180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6" name="群組 135"/>
          <p:cNvGrpSpPr/>
          <p:nvPr/>
        </p:nvGrpSpPr>
        <p:grpSpPr>
          <a:xfrm>
            <a:off x="-3352800" y="685798"/>
            <a:ext cx="6039464" cy="6477002"/>
            <a:chOff x="-3380025" y="685798"/>
            <a:chExt cx="6039464" cy="6477002"/>
          </a:xfrm>
        </p:grpSpPr>
        <p:sp>
          <p:nvSpPr>
            <p:cNvPr id="152" name="橢圓 151"/>
            <p:cNvSpPr/>
            <p:nvPr/>
          </p:nvSpPr>
          <p:spPr>
            <a:xfrm>
              <a:off x="-1524001" y="1736824"/>
              <a:ext cx="3499591" cy="4282976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橢圓 152"/>
            <p:cNvSpPr/>
            <p:nvPr/>
          </p:nvSpPr>
          <p:spPr>
            <a:xfrm>
              <a:off x="-3380025" y="685798"/>
              <a:ext cx="6039464" cy="647700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2" name="矩形 141"/>
          <p:cNvSpPr/>
          <p:nvPr/>
        </p:nvSpPr>
        <p:spPr>
          <a:xfrm>
            <a:off x="1526928" y="5003030"/>
            <a:ext cx="527292" cy="2104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 smtClean="0">
                <a:solidFill>
                  <a:schemeClr val="accent2">
                    <a:lumMod val="50000"/>
                  </a:schemeClr>
                </a:solidFill>
              </a:rPr>
              <a:t>Elizabeth</a:t>
            </a:r>
            <a:endParaRPr lang="en-US" sz="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1529287" y="2418653"/>
            <a:ext cx="493029" cy="2019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 smtClean="0">
                <a:solidFill>
                  <a:schemeClr val="accent2">
                    <a:lumMod val="50000"/>
                  </a:schemeClr>
                </a:solidFill>
              </a:rPr>
              <a:t>Elizabeth</a:t>
            </a:r>
            <a:endParaRPr lang="en-US" sz="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1691957" y="4092025"/>
            <a:ext cx="503082" cy="2060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 smtClean="0">
                <a:solidFill>
                  <a:schemeClr val="accent2">
                    <a:lumMod val="50000"/>
                  </a:schemeClr>
                </a:solidFill>
              </a:rPr>
              <a:t>Elizabeth</a:t>
            </a:r>
            <a:endParaRPr lang="en-US" sz="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6" name="橢圓 145"/>
          <p:cNvSpPr/>
          <p:nvPr/>
        </p:nvSpPr>
        <p:spPr>
          <a:xfrm>
            <a:off x="-4800600" y="-304800"/>
            <a:ext cx="8229599" cy="838200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橢圓 144"/>
          <p:cNvSpPr/>
          <p:nvPr/>
        </p:nvSpPr>
        <p:spPr>
          <a:xfrm>
            <a:off x="2133600" y="4977771"/>
            <a:ext cx="762001" cy="261009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Wonder</a:t>
            </a:r>
            <a:endParaRPr lang="en-US" sz="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3124200" y="5001004"/>
            <a:ext cx="381000" cy="2145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800" b="1" dirty="0" smtClean="0">
                <a:solidFill>
                  <a:schemeClr val="accent2">
                    <a:lumMod val="50000"/>
                  </a:schemeClr>
                </a:solidFill>
              </a:rPr>
              <a:t>Where</a:t>
            </a:r>
            <a:endParaRPr lang="en-US" sz="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8" name="橢圓 147"/>
          <p:cNvSpPr/>
          <p:nvPr/>
        </p:nvSpPr>
        <p:spPr>
          <a:xfrm>
            <a:off x="2133600" y="2367353"/>
            <a:ext cx="685802" cy="30451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Dread</a:t>
            </a:r>
          </a:p>
        </p:txBody>
      </p:sp>
      <p:sp>
        <p:nvSpPr>
          <p:cNvPr id="149" name="矩形 148"/>
          <p:cNvSpPr/>
          <p:nvPr/>
        </p:nvSpPr>
        <p:spPr>
          <a:xfrm>
            <a:off x="2895600" y="2400784"/>
            <a:ext cx="685800" cy="2376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800" b="1" dirty="0">
                <a:solidFill>
                  <a:schemeClr val="accent2">
                    <a:lumMod val="50000"/>
                  </a:schemeClr>
                </a:solidFill>
              </a:rPr>
              <a:t>chambermaid</a:t>
            </a:r>
            <a:endParaRPr lang="en-US" sz="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0" name="橢圓 149"/>
          <p:cNvSpPr/>
          <p:nvPr/>
        </p:nvSpPr>
        <p:spPr>
          <a:xfrm>
            <a:off x="2362200" y="4038434"/>
            <a:ext cx="609600" cy="31321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Own</a:t>
            </a:r>
            <a:endParaRPr lang="en-US" sz="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3200400" y="4087768"/>
            <a:ext cx="457200" cy="2145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800" b="1" dirty="0">
                <a:solidFill>
                  <a:schemeClr val="accent2">
                    <a:lumMod val="50000"/>
                  </a:schemeClr>
                </a:solidFill>
              </a:rPr>
              <a:t>Leisure </a:t>
            </a:r>
            <a:endParaRPr lang="en-US" sz="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7703899" y="1267599"/>
            <a:ext cx="1287701" cy="49138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群組 108"/>
          <p:cNvGrpSpPr/>
          <p:nvPr/>
        </p:nvGrpSpPr>
        <p:grpSpPr>
          <a:xfrm>
            <a:off x="7703899" y="1325834"/>
            <a:ext cx="1287701" cy="4655981"/>
            <a:chOff x="7703899" y="1325834"/>
            <a:chExt cx="1287701" cy="4655981"/>
          </a:xfrm>
        </p:grpSpPr>
        <p:grpSp>
          <p:nvGrpSpPr>
            <p:cNvPr id="110" name="群組 109"/>
            <p:cNvGrpSpPr/>
            <p:nvPr/>
          </p:nvGrpSpPr>
          <p:grpSpPr>
            <a:xfrm>
              <a:off x="7703899" y="1696164"/>
              <a:ext cx="1287701" cy="4285651"/>
              <a:chOff x="7487850" y="1276949"/>
              <a:chExt cx="1287701" cy="4285651"/>
            </a:xfrm>
          </p:grpSpPr>
          <p:pic>
            <p:nvPicPr>
              <p:cNvPr id="114" name="圖片 1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9910" y="1276949"/>
                <a:ext cx="1285641" cy="105303"/>
              </a:xfrm>
              <a:prstGeom prst="rect">
                <a:avLst/>
              </a:prstGeom>
            </p:spPr>
          </p:pic>
          <p:pic>
            <p:nvPicPr>
              <p:cNvPr id="115" name="圖片 1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9910" y="1363205"/>
                <a:ext cx="1285641" cy="456694"/>
              </a:xfrm>
              <a:prstGeom prst="rect">
                <a:avLst/>
              </a:prstGeom>
            </p:spPr>
          </p:pic>
          <p:pic>
            <p:nvPicPr>
              <p:cNvPr id="116" name="圖片 11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1833472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117" name="圖片 11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2475570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118" name="圖片 11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3124707"/>
                <a:ext cx="1285641" cy="456694"/>
              </a:xfrm>
              <a:prstGeom prst="rect">
                <a:avLst/>
              </a:prstGeom>
            </p:spPr>
          </p:pic>
          <p:pic>
            <p:nvPicPr>
              <p:cNvPr id="119" name="圖片 11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3581400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120" name="圖片 11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4242328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121" name="圖片 12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4928128"/>
                <a:ext cx="1285641" cy="634472"/>
              </a:xfrm>
              <a:prstGeom prst="rect">
                <a:avLst/>
              </a:prstGeom>
            </p:spPr>
          </p:pic>
        </p:grpSp>
        <p:sp>
          <p:nvSpPr>
            <p:cNvPr id="111" name="圓角矩形 110"/>
            <p:cNvSpPr/>
            <p:nvPr/>
          </p:nvSpPr>
          <p:spPr>
            <a:xfrm>
              <a:off x="7811608" y="3876650"/>
              <a:ext cx="1066800" cy="542950"/>
            </a:xfrm>
            <a:prstGeom prst="roundRect">
              <a:avLst/>
            </a:prstGeom>
            <a:solidFill>
              <a:schemeClr val="bg1">
                <a:alpha val="4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3" name="圖片 1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0531" y="1325834"/>
              <a:ext cx="798992" cy="346628"/>
            </a:xfrm>
            <a:prstGeom prst="rect">
              <a:avLst/>
            </a:prstGeom>
          </p:spPr>
        </p:pic>
        <p:pic>
          <p:nvPicPr>
            <p:cNvPr id="112" name="圖片 1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1797" y="1384943"/>
              <a:ext cx="228411" cy="228411"/>
            </a:xfrm>
            <a:prstGeom prst="rect">
              <a:avLst/>
            </a:prstGeom>
          </p:spPr>
        </p:pic>
      </p:grpSp>
      <p:grpSp>
        <p:nvGrpSpPr>
          <p:cNvPr id="15" name="群組 14"/>
          <p:cNvGrpSpPr/>
          <p:nvPr/>
        </p:nvGrpSpPr>
        <p:grpSpPr>
          <a:xfrm>
            <a:off x="-70913" y="686168"/>
            <a:ext cx="1747313" cy="6172202"/>
            <a:chOff x="-70913" y="686168"/>
            <a:chExt cx="1747313" cy="6172202"/>
          </a:xfrm>
        </p:grpSpPr>
        <p:sp>
          <p:nvSpPr>
            <p:cNvPr id="14" name="矩形 13"/>
            <p:cNvSpPr/>
            <p:nvPr/>
          </p:nvSpPr>
          <p:spPr>
            <a:xfrm>
              <a:off x="-70913" y="686168"/>
              <a:ext cx="1600200" cy="617220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群組 64"/>
            <p:cNvGrpSpPr/>
            <p:nvPr/>
          </p:nvGrpSpPr>
          <p:grpSpPr>
            <a:xfrm>
              <a:off x="152400" y="990600"/>
              <a:ext cx="1524000" cy="276999"/>
              <a:chOff x="152400" y="990600"/>
              <a:chExt cx="1524000" cy="276999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152400" y="1054844"/>
                <a:ext cx="128504" cy="148510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文字方塊 57"/>
              <p:cNvSpPr txBox="1"/>
              <p:nvPr/>
            </p:nvSpPr>
            <p:spPr>
              <a:xfrm>
                <a:off x="280904" y="990600"/>
                <a:ext cx="13954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Characters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6" name="群組 65"/>
            <p:cNvGrpSpPr/>
            <p:nvPr/>
          </p:nvGrpSpPr>
          <p:grpSpPr>
            <a:xfrm>
              <a:off x="152400" y="2133600"/>
              <a:ext cx="1524000" cy="276999"/>
              <a:chOff x="152400" y="1247001"/>
              <a:chExt cx="1524000" cy="276999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152400" y="1311245"/>
                <a:ext cx="128504" cy="148510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文字方塊 59"/>
              <p:cNvSpPr txBox="1"/>
              <p:nvPr/>
            </p:nvSpPr>
            <p:spPr>
              <a:xfrm>
                <a:off x="280904" y="1247001"/>
                <a:ext cx="13954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Locations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7" name="群組 66"/>
            <p:cNvGrpSpPr/>
            <p:nvPr/>
          </p:nvGrpSpPr>
          <p:grpSpPr>
            <a:xfrm>
              <a:off x="152400" y="3020199"/>
              <a:ext cx="1524000" cy="276999"/>
              <a:chOff x="152400" y="1524000"/>
              <a:chExt cx="1524000" cy="276999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152400" y="1588244"/>
                <a:ext cx="128504" cy="14851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文字方塊 61"/>
              <p:cNvSpPr txBox="1"/>
              <p:nvPr/>
            </p:nvSpPr>
            <p:spPr>
              <a:xfrm>
                <a:off x="280904" y="1524000"/>
                <a:ext cx="13954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Others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群組 12"/>
            <p:cNvGrpSpPr/>
            <p:nvPr/>
          </p:nvGrpSpPr>
          <p:grpSpPr>
            <a:xfrm>
              <a:off x="342298" y="1255826"/>
              <a:ext cx="888850" cy="246888"/>
              <a:chOff x="453573" y="3855526"/>
              <a:chExt cx="888850" cy="246888"/>
            </a:xfrm>
          </p:grpSpPr>
          <p:sp>
            <p:nvSpPr>
              <p:cNvPr id="3" name="橢圓 2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橢圓 38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 smtClean="0">
                    <a:solidFill>
                      <a:schemeClr val="tx1"/>
                    </a:solidFill>
                  </a:rPr>
                  <a:t>Darcy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152400" y="3810000"/>
              <a:ext cx="1231148" cy="3048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Analyze Story</a:t>
              </a:r>
              <a:endParaRPr lang="en-US" sz="12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152400" y="3429000"/>
              <a:ext cx="1231148" cy="3048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Choose Tags</a:t>
              </a:r>
              <a:endParaRPr lang="en-US" sz="1200" dirty="0"/>
            </a:p>
          </p:txBody>
        </p:sp>
        <p:grpSp>
          <p:nvGrpSpPr>
            <p:cNvPr id="72" name="群組 71"/>
            <p:cNvGrpSpPr/>
            <p:nvPr/>
          </p:nvGrpSpPr>
          <p:grpSpPr>
            <a:xfrm>
              <a:off x="342298" y="1519123"/>
              <a:ext cx="888850" cy="246888"/>
              <a:chOff x="453573" y="3855526"/>
              <a:chExt cx="888850" cy="246888"/>
            </a:xfrm>
          </p:grpSpPr>
          <p:sp>
            <p:nvSpPr>
              <p:cNvPr id="76" name="橢圓 75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橢圓 76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 smtClean="0">
                    <a:solidFill>
                      <a:schemeClr val="tx1"/>
                    </a:solidFill>
                  </a:rPr>
                  <a:t>Elizabeth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1" name="群組 80"/>
            <p:cNvGrpSpPr/>
            <p:nvPr/>
          </p:nvGrpSpPr>
          <p:grpSpPr>
            <a:xfrm>
              <a:off x="342298" y="1782420"/>
              <a:ext cx="888850" cy="246888"/>
              <a:chOff x="453573" y="3855526"/>
              <a:chExt cx="888850" cy="246888"/>
            </a:xfrm>
          </p:grpSpPr>
          <p:sp>
            <p:nvSpPr>
              <p:cNvPr id="82" name="橢圓 81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橢圓 82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err="1" smtClean="0">
                    <a:solidFill>
                      <a:schemeClr val="tx1"/>
                    </a:solidFill>
                  </a:rPr>
                  <a:t>Mr.Bennet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342298" y="2362200"/>
              <a:ext cx="888850" cy="246888"/>
              <a:chOff x="453573" y="3855526"/>
              <a:chExt cx="888850" cy="246888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橢圓 86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700" dirty="0" err="1">
                    <a:solidFill>
                      <a:schemeClr val="tx1"/>
                    </a:solidFill>
                  </a:rPr>
                  <a:t>Netherfield</a:t>
                </a:r>
                <a:r>
                  <a:rPr lang="en-US" sz="700" dirty="0">
                    <a:solidFill>
                      <a:schemeClr val="tx1"/>
                    </a:solidFill>
                  </a:rPr>
                  <a:t> Park</a:t>
                </a:r>
              </a:p>
            </p:txBody>
          </p:sp>
        </p:grpSp>
        <p:grpSp>
          <p:nvGrpSpPr>
            <p:cNvPr id="89" name="群組 88"/>
            <p:cNvGrpSpPr/>
            <p:nvPr/>
          </p:nvGrpSpPr>
          <p:grpSpPr>
            <a:xfrm>
              <a:off x="342298" y="2625497"/>
              <a:ext cx="888850" cy="246888"/>
              <a:chOff x="453573" y="3855526"/>
              <a:chExt cx="888850" cy="246888"/>
            </a:xfrm>
          </p:grpSpPr>
          <p:sp>
            <p:nvSpPr>
              <p:cNvPr id="90" name="橢圓 89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橢圓 90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Woods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54" name="矩形 153"/>
          <p:cNvSpPr/>
          <p:nvPr/>
        </p:nvSpPr>
        <p:spPr>
          <a:xfrm>
            <a:off x="8610600" y="752106"/>
            <a:ext cx="381000" cy="370330"/>
          </a:xfrm>
          <a:prstGeom prst="rect">
            <a:avLst/>
          </a:prstGeom>
          <a:blipFill dpi="0" rotWithShape="1">
            <a:blip r:embed="rId10">
              <a:alphaModFix amt="5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直線接點 158"/>
          <p:cNvCxnSpPr/>
          <p:nvPr/>
        </p:nvCxnSpPr>
        <p:spPr>
          <a:xfrm>
            <a:off x="8040208" y="38100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>
            <a:off x="8345008" y="38862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>
            <a:off x="8040208" y="40386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>
            <a:off x="8458200" y="41148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>
            <a:off x="7990681" y="423125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>
            <a:off x="8086485" y="4326351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>
            <a:off x="8479631" y="4355302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>
            <a:off x="8199677" y="44196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>
            <a:stCxn id="143" idx="3"/>
            <a:endCxn id="148" idx="2"/>
          </p:cNvCxnSpPr>
          <p:nvPr/>
        </p:nvCxnSpPr>
        <p:spPr>
          <a:xfrm flipV="1">
            <a:off x="2022316" y="2519608"/>
            <a:ext cx="111284" cy="1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接點 167"/>
          <p:cNvCxnSpPr>
            <a:stCxn id="148" idx="6"/>
            <a:endCxn id="149" idx="1"/>
          </p:cNvCxnSpPr>
          <p:nvPr/>
        </p:nvCxnSpPr>
        <p:spPr>
          <a:xfrm>
            <a:off x="2819402" y="2519608"/>
            <a:ext cx="76198" cy="0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>
            <a:stCxn id="144" idx="3"/>
            <a:endCxn id="150" idx="2"/>
          </p:cNvCxnSpPr>
          <p:nvPr/>
        </p:nvCxnSpPr>
        <p:spPr>
          <a:xfrm>
            <a:off x="2195039" y="4195039"/>
            <a:ext cx="167161" cy="0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>
            <a:stCxn id="150" idx="6"/>
            <a:endCxn id="151" idx="1"/>
          </p:cNvCxnSpPr>
          <p:nvPr/>
        </p:nvCxnSpPr>
        <p:spPr>
          <a:xfrm>
            <a:off x="2971800" y="4195039"/>
            <a:ext cx="228600" cy="1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>
            <a:stCxn id="142" idx="3"/>
            <a:endCxn id="145" idx="2"/>
          </p:cNvCxnSpPr>
          <p:nvPr/>
        </p:nvCxnSpPr>
        <p:spPr>
          <a:xfrm>
            <a:off x="2054220" y="5108276"/>
            <a:ext cx="79380" cy="0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7916308" y="4568057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8143081" y="4661543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>
            <a:off x="7974731" y="4795536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>
            <a:off x="8295481" y="4813943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>
            <a:off x="7934085" y="50292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橢圓 181"/>
          <p:cNvSpPr/>
          <p:nvPr/>
        </p:nvSpPr>
        <p:spPr>
          <a:xfrm>
            <a:off x="-4648200" y="-990600"/>
            <a:ext cx="8915400" cy="967740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橢圓 182"/>
          <p:cNvSpPr/>
          <p:nvPr/>
        </p:nvSpPr>
        <p:spPr>
          <a:xfrm>
            <a:off x="-3886200" y="-1524000"/>
            <a:ext cx="8915400" cy="1066800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橢圓 183"/>
          <p:cNvSpPr/>
          <p:nvPr/>
        </p:nvSpPr>
        <p:spPr>
          <a:xfrm>
            <a:off x="-3733800" y="-1981200"/>
            <a:ext cx="9601200" cy="1173480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8" name="直線接點 177"/>
          <p:cNvCxnSpPr/>
          <p:nvPr/>
        </p:nvCxnSpPr>
        <p:spPr>
          <a:xfrm>
            <a:off x="8312869" y="5211675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/>
          <p:cNvCxnSpPr/>
          <p:nvPr/>
        </p:nvCxnSpPr>
        <p:spPr>
          <a:xfrm>
            <a:off x="7948612" y="5525429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/>
          <p:nvPr/>
        </p:nvCxnSpPr>
        <p:spPr>
          <a:xfrm>
            <a:off x="8592823" y="5526072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/>
        </p:nvCxnSpPr>
        <p:spPr>
          <a:xfrm>
            <a:off x="8036404" y="5957058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群組 122"/>
          <p:cNvGrpSpPr/>
          <p:nvPr/>
        </p:nvGrpSpPr>
        <p:grpSpPr>
          <a:xfrm>
            <a:off x="6781800" y="768019"/>
            <a:ext cx="838200" cy="892607"/>
            <a:chOff x="6400800" y="1054844"/>
            <a:chExt cx="838200" cy="892607"/>
          </a:xfrm>
        </p:grpSpPr>
        <p:sp>
          <p:nvSpPr>
            <p:cNvPr id="124" name="圓角矩形 123"/>
            <p:cNvSpPr/>
            <p:nvPr/>
          </p:nvSpPr>
          <p:spPr>
            <a:xfrm>
              <a:off x="6400800" y="1054844"/>
              <a:ext cx="838200" cy="89260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484623" y="1641438"/>
              <a:ext cx="678177" cy="2174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。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</a:rPr>
                <a:t>Mr. </a:t>
              </a:r>
              <a:r>
                <a:rPr lang="en-US" sz="800" b="1" dirty="0" err="1" smtClean="0">
                  <a:solidFill>
                    <a:schemeClr val="accent2">
                      <a:lumMod val="50000"/>
                    </a:schemeClr>
                  </a:solidFill>
                </a:rPr>
                <a:t>Bennet</a:t>
              </a:r>
              <a:endParaRPr lang="en-US" sz="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6484623" y="1394002"/>
              <a:ext cx="678177" cy="2174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。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</a:rPr>
                <a:t>Elizabeth</a:t>
              </a:r>
              <a:endParaRPr lang="en-US" sz="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6484623" y="1154176"/>
              <a:ext cx="678177" cy="2174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。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</a:rPr>
                <a:t>Darcy</a:t>
              </a:r>
              <a:endParaRPr lang="en-US" sz="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cxnSp>
        <p:nvCxnSpPr>
          <p:cNvPr id="172" name="直線接點 171"/>
          <p:cNvCxnSpPr>
            <a:stCxn id="145" idx="6"/>
            <a:endCxn id="147" idx="1"/>
          </p:cNvCxnSpPr>
          <p:nvPr/>
        </p:nvCxnSpPr>
        <p:spPr>
          <a:xfrm>
            <a:off x="2895601" y="5108276"/>
            <a:ext cx="228599" cy="0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" y="-23404"/>
            <a:ext cx="9220200" cy="709204"/>
          </a:xfrm>
          <a:prstGeom prst="rect">
            <a:avLst/>
          </a:prstGeom>
        </p:spPr>
      </p:pic>
      <p:sp>
        <p:nvSpPr>
          <p:cNvPr id="137" name="矩形 136"/>
          <p:cNvSpPr/>
          <p:nvPr/>
        </p:nvSpPr>
        <p:spPr>
          <a:xfrm>
            <a:off x="1600199" y="803382"/>
            <a:ext cx="3124201" cy="3190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1200" b="1" dirty="0" smtClean="0">
                <a:solidFill>
                  <a:schemeClr val="accent2">
                    <a:lumMod val="50000"/>
                  </a:schemeClr>
                </a:solidFill>
              </a:rPr>
              <a:t>Forest  |  Chapter 43, line 1 | Elizabeth, Darcy</a:t>
            </a:r>
            <a:endParaRPr lang="en-US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3672254" y="1824216"/>
            <a:ext cx="457200" cy="2174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 smtClean="0">
                <a:solidFill>
                  <a:schemeClr val="accent2">
                    <a:lumMod val="50000"/>
                  </a:schemeClr>
                </a:solidFill>
              </a:rPr>
              <a:t>Darcy</a:t>
            </a:r>
            <a:endParaRPr lang="en-US" sz="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3657600" y="5664579"/>
            <a:ext cx="457200" cy="2174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 smtClean="0">
                <a:solidFill>
                  <a:schemeClr val="accent2">
                    <a:lumMod val="50000"/>
                  </a:schemeClr>
                </a:solidFill>
              </a:rPr>
              <a:t>Darcy</a:t>
            </a:r>
            <a:endParaRPr lang="en-US" sz="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3962400" y="4419210"/>
            <a:ext cx="457200" cy="2174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 smtClean="0">
                <a:solidFill>
                  <a:schemeClr val="accent2">
                    <a:lumMod val="50000"/>
                  </a:schemeClr>
                </a:solidFill>
              </a:rPr>
              <a:t>Darcy</a:t>
            </a:r>
            <a:endParaRPr lang="en-US" sz="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9" name="橢圓 188"/>
          <p:cNvSpPr/>
          <p:nvPr/>
        </p:nvSpPr>
        <p:spPr>
          <a:xfrm>
            <a:off x="4419598" y="1780673"/>
            <a:ext cx="685802" cy="30451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Search</a:t>
            </a:r>
            <a:endParaRPr lang="en-US" sz="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0" name="橢圓 189"/>
          <p:cNvSpPr/>
          <p:nvPr/>
        </p:nvSpPr>
        <p:spPr>
          <a:xfrm>
            <a:off x="4648198" y="4375667"/>
            <a:ext cx="685802" cy="30451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Run</a:t>
            </a:r>
            <a:endParaRPr lang="en-US" sz="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1" name="橢圓 190"/>
          <p:cNvSpPr/>
          <p:nvPr/>
        </p:nvSpPr>
        <p:spPr>
          <a:xfrm>
            <a:off x="4350726" y="5621036"/>
            <a:ext cx="685802" cy="30451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Fall</a:t>
            </a:r>
            <a:endParaRPr lang="en-US" sz="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5334000" y="1824216"/>
            <a:ext cx="677008" cy="2174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 smtClean="0">
                <a:solidFill>
                  <a:schemeClr val="accent2">
                    <a:lumMod val="50000"/>
                  </a:schemeClr>
                </a:solidFill>
              </a:rPr>
              <a:t>Elizabeth</a:t>
            </a:r>
            <a:endParaRPr lang="en-US" sz="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96" name="直線接點 195"/>
          <p:cNvCxnSpPr>
            <a:stCxn id="185" idx="3"/>
            <a:endCxn id="189" idx="2"/>
          </p:cNvCxnSpPr>
          <p:nvPr/>
        </p:nvCxnSpPr>
        <p:spPr>
          <a:xfrm>
            <a:off x="4129454" y="1932928"/>
            <a:ext cx="290144" cy="0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/>
          <p:cNvCxnSpPr>
            <a:stCxn id="189" idx="6"/>
            <a:endCxn id="195" idx="1"/>
          </p:cNvCxnSpPr>
          <p:nvPr/>
        </p:nvCxnSpPr>
        <p:spPr>
          <a:xfrm>
            <a:off x="5105400" y="1932928"/>
            <a:ext cx="228600" cy="0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/>
          <p:cNvCxnSpPr>
            <a:stCxn id="187" idx="3"/>
            <a:endCxn id="190" idx="2"/>
          </p:cNvCxnSpPr>
          <p:nvPr/>
        </p:nvCxnSpPr>
        <p:spPr>
          <a:xfrm>
            <a:off x="4419600" y="4527922"/>
            <a:ext cx="228598" cy="0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接點 199"/>
          <p:cNvCxnSpPr>
            <a:stCxn id="186" idx="3"/>
            <a:endCxn id="191" idx="2"/>
          </p:cNvCxnSpPr>
          <p:nvPr/>
        </p:nvCxnSpPr>
        <p:spPr>
          <a:xfrm>
            <a:off x="4114800" y="5773291"/>
            <a:ext cx="235926" cy="0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群組 224"/>
          <p:cNvGrpSpPr/>
          <p:nvPr/>
        </p:nvGrpSpPr>
        <p:grpSpPr>
          <a:xfrm>
            <a:off x="7241265" y="1901344"/>
            <a:ext cx="378735" cy="3508856"/>
            <a:chOff x="7241265" y="1901344"/>
            <a:chExt cx="378735" cy="3508856"/>
          </a:xfrm>
        </p:grpSpPr>
        <p:sp>
          <p:nvSpPr>
            <p:cNvPr id="226" name="矩形 225"/>
            <p:cNvSpPr/>
            <p:nvPr/>
          </p:nvSpPr>
          <p:spPr>
            <a:xfrm>
              <a:off x="7244696" y="1901344"/>
              <a:ext cx="338750" cy="340572"/>
            </a:xfrm>
            <a:prstGeom prst="rect">
              <a:avLst/>
            </a:prstGeom>
            <a:blipFill dpi="0" rotWithShape="1">
              <a:blip r:embed="rId12">
                <a:alphaModFix amt="69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矩形 226">
              <a:hlinkClick r:id="" action="ppaction://hlinkshowjump?jump=nextslide"/>
            </p:cNvPr>
            <p:cNvSpPr/>
            <p:nvPr/>
          </p:nvSpPr>
          <p:spPr>
            <a:xfrm>
              <a:off x="7244696" y="5069628"/>
              <a:ext cx="338750" cy="340572"/>
            </a:xfrm>
            <a:prstGeom prst="rect">
              <a:avLst/>
            </a:prstGeom>
            <a:blipFill dpi="0" rotWithShape="1">
              <a:blip r:embed="rId13">
                <a:alphaModFix amt="8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8" name="群組 227"/>
            <p:cNvGrpSpPr/>
            <p:nvPr/>
          </p:nvGrpSpPr>
          <p:grpSpPr>
            <a:xfrm>
              <a:off x="7363272" y="2272099"/>
              <a:ext cx="101598" cy="2680705"/>
              <a:chOff x="7162802" y="2394609"/>
              <a:chExt cx="101598" cy="2680705"/>
            </a:xfrm>
          </p:grpSpPr>
          <p:sp>
            <p:nvSpPr>
              <p:cNvPr id="230" name="橢圓 229"/>
              <p:cNvSpPr/>
              <p:nvPr/>
            </p:nvSpPr>
            <p:spPr>
              <a:xfrm>
                <a:off x="7162802" y="23946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橢圓 230"/>
              <p:cNvSpPr/>
              <p:nvPr/>
            </p:nvSpPr>
            <p:spPr>
              <a:xfrm>
                <a:off x="7162802" y="25470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橢圓 231"/>
              <p:cNvSpPr/>
              <p:nvPr/>
            </p:nvSpPr>
            <p:spPr>
              <a:xfrm>
                <a:off x="7162802" y="26994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橢圓 232"/>
              <p:cNvSpPr/>
              <p:nvPr/>
            </p:nvSpPr>
            <p:spPr>
              <a:xfrm>
                <a:off x="7162802" y="28518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橢圓 233"/>
              <p:cNvSpPr/>
              <p:nvPr/>
            </p:nvSpPr>
            <p:spPr>
              <a:xfrm>
                <a:off x="7162802" y="30042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橢圓 234"/>
              <p:cNvSpPr/>
              <p:nvPr/>
            </p:nvSpPr>
            <p:spPr>
              <a:xfrm>
                <a:off x="7162802" y="31566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橢圓 235"/>
              <p:cNvSpPr/>
              <p:nvPr/>
            </p:nvSpPr>
            <p:spPr>
              <a:xfrm>
                <a:off x="7162802" y="33090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橢圓 236"/>
              <p:cNvSpPr/>
              <p:nvPr/>
            </p:nvSpPr>
            <p:spPr>
              <a:xfrm>
                <a:off x="7162802" y="34614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橢圓 237"/>
              <p:cNvSpPr/>
              <p:nvPr/>
            </p:nvSpPr>
            <p:spPr>
              <a:xfrm>
                <a:off x="7162802" y="36138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橢圓 238"/>
              <p:cNvSpPr/>
              <p:nvPr/>
            </p:nvSpPr>
            <p:spPr>
              <a:xfrm>
                <a:off x="7162802" y="37662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橢圓 239"/>
              <p:cNvSpPr/>
              <p:nvPr/>
            </p:nvSpPr>
            <p:spPr>
              <a:xfrm>
                <a:off x="7162802" y="39186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橢圓 240"/>
              <p:cNvSpPr/>
              <p:nvPr/>
            </p:nvSpPr>
            <p:spPr>
              <a:xfrm>
                <a:off x="7162802" y="40710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橢圓 241"/>
              <p:cNvSpPr/>
              <p:nvPr/>
            </p:nvSpPr>
            <p:spPr>
              <a:xfrm>
                <a:off x="7162802" y="42234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橢圓 242"/>
              <p:cNvSpPr/>
              <p:nvPr/>
            </p:nvSpPr>
            <p:spPr>
              <a:xfrm>
                <a:off x="7162802" y="43758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橢圓 243"/>
              <p:cNvSpPr/>
              <p:nvPr/>
            </p:nvSpPr>
            <p:spPr>
              <a:xfrm>
                <a:off x="7162802" y="45282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橢圓 244"/>
              <p:cNvSpPr/>
              <p:nvPr/>
            </p:nvSpPr>
            <p:spPr>
              <a:xfrm>
                <a:off x="7162802" y="46806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橢圓 245"/>
              <p:cNvSpPr/>
              <p:nvPr/>
            </p:nvSpPr>
            <p:spPr>
              <a:xfrm>
                <a:off x="7162802" y="48330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橢圓 246"/>
              <p:cNvSpPr/>
              <p:nvPr/>
            </p:nvSpPr>
            <p:spPr>
              <a:xfrm>
                <a:off x="7162802" y="49854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9" name="矩形 228"/>
            <p:cNvSpPr/>
            <p:nvPr/>
          </p:nvSpPr>
          <p:spPr>
            <a:xfrm>
              <a:off x="7241265" y="2552997"/>
              <a:ext cx="378735" cy="114003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群組 187"/>
          <p:cNvGrpSpPr/>
          <p:nvPr/>
        </p:nvGrpSpPr>
        <p:grpSpPr>
          <a:xfrm>
            <a:off x="4800600" y="808836"/>
            <a:ext cx="838200" cy="308146"/>
            <a:chOff x="5410401" y="1267599"/>
            <a:chExt cx="838200" cy="308146"/>
          </a:xfrm>
        </p:grpSpPr>
        <p:sp>
          <p:nvSpPr>
            <p:cNvPr id="192" name="圓角矩形 191"/>
            <p:cNvSpPr/>
            <p:nvPr/>
          </p:nvSpPr>
          <p:spPr>
            <a:xfrm>
              <a:off x="5410401" y="1267599"/>
              <a:ext cx="838200" cy="3081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5524701" y="1312960"/>
              <a:ext cx="609600" cy="21742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63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Analyze</a:t>
              </a:r>
              <a:endParaRPr lang="en-US" sz="800" b="1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023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280904" y="228600"/>
            <a:ext cx="3224295" cy="457198"/>
            <a:chOff x="337083" y="171450"/>
            <a:chExt cx="3869156" cy="342899"/>
          </a:xfrm>
        </p:grpSpPr>
        <p:sp>
          <p:nvSpPr>
            <p:cNvPr id="6" name="矩形 5"/>
            <p:cNvSpPr/>
            <p:nvPr/>
          </p:nvSpPr>
          <p:spPr>
            <a:xfrm>
              <a:off x="337083" y="171450"/>
              <a:ext cx="1498060" cy="114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</a:rPr>
                <a:t>Story_Assistant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82063" y="400050"/>
              <a:ext cx="2924176" cy="1142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file:///D:/Github/TestPage/Test.html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1676400" y="731703"/>
            <a:ext cx="7391400" cy="533399"/>
          </a:xfrm>
          <a:prstGeom prst="rect">
            <a:avLst/>
          </a:prstGeom>
          <a:solidFill>
            <a:schemeClr val="bg1"/>
          </a:solidFill>
          <a:ln w="222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362199" y="1371600"/>
            <a:ext cx="5257801" cy="579120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05" y="803167"/>
            <a:ext cx="355235" cy="355235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80" y="803167"/>
            <a:ext cx="297020" cy="297020"/>
          </a:xfrm>
          <a:prstGeom prst="rect">
            <a:avLst/>
          </a:prstGeom>
        </p:spPr>
      </p:pic>
      <p:sp>
        <p:nvSpPr>
          <p:cNvPr id="32" name="圓角矩形 31"/>
          <p:cNvSpPr/>
          <p:nvPr/>
        </p:nvSpPr>
        <p:spPr>
          <a:xfrm>
            <a:off x="1899666" y="803167"/>
            <a:ext cx="387127" cy="355235"/>
          </a:xfrm>
          <a:prstGeom prst="roundRect">
            <a:avLst/>
          </a:prstGeom>
          <a:solidFill>
            <a:schemeClr val="tx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/>
          <p:cNvSpPr/>
          <p:nvPr/>
        </p:nvSpPr>
        <p:spPr>
          <a:xfrm>
            <a:off x="1600201" y="1856373"/>
            <a:ext cx="686592" cy="37204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600201" y="1371600"/>
            <a:ext cx="68375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Location</a:t>
            </a:r>
          </a:p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Sequence</a:t>
            </a:r>
          </a:p>
        </p:txBody>
      </p:sp>
      <p:sp>
        <p:nvSpPr>
          <p:cNvPr id="23" name="等腰三角形 22"/>
          <p:cNvSpPr/>
          <p:nvPr/>
        </p:nvSpPr>
        <p:spPr>
          <a:xfrm>
            <a:off x="1832775" y="1752600"/>
            <a:ext cx="221445" cy="18032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1646531" y="2071630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646531" y="2357089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Nether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…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Park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646531" y="2642548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646531" y="2928007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Forest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646531" y="3213466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646531" y="3498925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Nether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…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Park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646531" y="3784384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646531" y="4069843"/>
            <a:ext cx="593933" cy="212755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Forest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646531" y="4355302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646531" y="4640761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Nether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…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Park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646531" y="4926220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46531" y="5211675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Forest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200400" y="1870337"/>
            <a:ext cx="457200" cy="127513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15" y="1424703"/>
            <a:ext cx="5230368" cy="5204697"/>
          </a:xfrm>
          <a:prstGeom prst="rect">
            <a:avLst/>
          </a:prstGeom>
        </p:spPr>
      </p:pic>
      <p:sp>
        <p:nvSpPr>
          <p:cNvPr id="80" name="矩形 79"/>
          <p:cNvSpPr/>
          <p:nvPr/>
        </p:nvSpPr>
        <p:spPr>
          <a:xfrm>
            <a:off x="1599408" y="1858861"/>
            <a:ext cx="686592" cy="3720457"/>
          </a:xfrm>
          <a:prstGeom prst="rect">
            <a:avLst/>
          </a:prstGeom>
          <a:gradFill flip="none" rotWithShape="1">
            <a:gsLst>
              <a:gs pos="1667">
                <a:schemeClr val="bg1"/>
              </a:gs>
              <a:gs pos="9000">
                <a:schemeClr val="bg1">
                  <a:alpha val="34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等腰三角形 92"/>
          <p:cNvSpPr/>
          <p:nvPr/>
        </p:nvSpPr>
        <p:spPr>
          <a:xfrm rot="10800000">
            <a:off x="1832775" y="5505736"/>
            <a:ext cx="221445" cy="18032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矩形 124"/>
          <p:cNvSpPr/>
          <p:nvPr/>
        </p:nvSpPr>
        <p:spPr>
          <a:xfrm>
            <a:off x="6705600" y="3356260"/>
            <a:ext cx="228600" cy="127513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矩形 125"/>
          <p:cNvSpPr/>
          <p:nvPr/>
        </p:nvSpPr>
        <p:spPr>
          <a:xfrm>
            <a:off x="4267200" y="3578927"/>
            <a:ext cx="457200" cy="127513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矩形 127"/>
          <p:cNvSpPr/>
          <p:nvPr/>
        </p:nvSpPr>
        <p:spPr>
          <a:xfrm>
            <a:off x="5867400" y="4154139"/>
            <a:ext cx="457200" cy="127513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矩形 129"/>
          <p:cNvSpPr/>
          <p:nvPr/>
        </p:nvSpPr>
        <p:spPr>
          <a:xfrm>
            <a:off x="6234023" y="4968840"/>
            <a:ext cx="457200" cy="127513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等腰三角形 105"/>
          <p:cNvSpPr/>
          <p:nvPr/>
        </p:nvSpPr>
        <p:spPr>
          <a:xfrm rot="5400000">
            <a:off x="2604024" y="1353006"/>
            <a:ext cx="161659" cy="180328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等腰三角形 106"/>
          <p:cNvSpPr/>
          <p:nvPr/>
        </p:nvSpPr>
        <p:spPr>
          <a:xfrm rot="5400000">
            <a:off x="2600135" y="5248466"/>
            <a:ext cx="161659" cy="180328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矩形 133"/>
          <p:cNvSpPr/>
          <p:nvPr/>
        </p:nvSpPr>
        <p:spPr>
          <a:xfrm>
            <a:off x="1538008" y="517424"/>
            <a:ext cx="7538513" cy="678180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7703899" y="1267599"/>
            <a:ext cx="1287701" cy="49138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群組 108"/>
          <p:cNvGrpSpPr/>
          <p:nvPr/>
        </p:nvGrpSpPr>
        <p:grpSpPr>
          <a:xfrm>
            <a:off x="7703899" y="1325834"/>
            <a:ext cx="1287701" cy="4655981"/>
            <a:chOff x="7703899" y="1325834"/>
            <a:chExt cx="1287701" cy="4655981"/>
          </a:xfrm>
        </p:grpSpPr>
        <p:grpSp>
          <p:nvGrpSpPr>
            <p:cNvPr id="110" name="群組 109"/>
            <p:cNvGrpSpPr/>
            <p:nvPr/>
          </p:nvGrpSpPr>
          <p:grpSpPr>
            <a:xfrm>
              <a:off x="7703899" y="1696164"/>
              <a:ext cx="1287701" cy="4285651"/>
              <a:chOff x="7487850" y="1276949"/>
              <a:chExt cx="1287701" cy="4285651"/>
            </a:xfrm>
          </p:grpSpPr>
          <p:pic>
            <p:nvPicPr>
              <p:cNvPr id="114" name="圖片 1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9910" y="1276949"/>
                <a:ext cx="1285641" cy="105303"/>
              </a:xfrm>
              <a:prstGeom prst="rect">
                <a:avLst/>
              </a:prstGeom>
            </p:spPr>
          </p:pic>
          <p:pic>
            <p:nvPicPr>
              <p:cNvPr id="115" name="圖片 1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9910" y="1363205"/>
                <a:ext cx="1285641" cy="456694"/>
              </a:xfrm>
              <a:prstGeom prst="rect">
                <a:avLst/>
              </a:prstGeom>
            </p:spPr>
          </p:pic>
          <p:pic>
            <p:nvPicPr>
              <p:cNvPr id="116" name="圖片 11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1833472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117" name="圖片 11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2475570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118" name="圖片 11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3124707"/>
                <a:ext cx="1285641" cy="456694"/>
              </a:xfrm>
              <a:prstGeom prst="rect">
                <a:avLst/>
              </a:prstGeom>
            </p:spPr>
          </p:pic>
          <p:pic>
            <p:nvPicPr>
              <p:cNvPr id="119" name="圖片 11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3581400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120" name="圖片 11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4242328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121" name="圖片 12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4928128"/>
                <a:ext cx="1285641" cy="634472"/>
              </a:xfrm>
              <a:prstGeom prst="rect">
                <a:avLst/>
              </a:prstGeom>
            </p:spPr>
          </p:pic>
        </p:grpSp>
        <p:sp>
          <p:nvSpPr>
            <p:cNvPr id="111" name="圓角矩形 110"/>
            <p:cNvSpPr/>
            <p:nvPr/>
          </p:nvSpPr>
          <p:spPr>
            <a:xfrm>
              <a:off x="7811608" y="3876650"/>
              <a:ext cx="1066800" cy="542950"/>
            </a:xfrm>
            <a:prstGeom prst="roundRect">
              <a:avLst/>
            </a:prstGeom>
            <a:solidFill>
              <a:schemeClr val="bg1">
                <a:alpha val="4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3" name="圖片 1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0531" y="1325834"/>
              <a:ext cx="798992" cy="346628"/>
            </a:xfrm>
            <a:prstGeom prst="rect">
              <a:avLst/>
            </a:prstGeom>
          </p:spPr>
        </p:pic>
        <p:pic>
          <p:nvPicPr>
            <p:cNvPr id="112" name="圖片 1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1797" y="1384943"/>
              <a:ext cx="228411" cy="228411"/>
            </a:xfrm>
            <a:prstGeom prst="rect">
              <a:avLst/>
            </a:prstGeom>
          </p:spPr>
        </p:pic>
      </p:grpSp>
      <p:grpSp>
        <p:nvGrpSpPr>
          <p:cNvPr id="15" name="群組 14"/>
          <p:cNvGrpSpPr/>
          <p:nvPr/>
        </p:nvGrpSpPr>
        <p:grpSpPr>
          <a:xfrm>
            <a:off x="-70913" y="686168"/>
            <a:ext cx="1747313" cy="6172202"/>
            <a:chOff x="-70913" y="686168"/>
            <a:chExt cx="1747313" cy="6172202"/>
          </a:xfrm>
        </p:grpSpPr>
        <p:sp>
          <p:nvSpPr>
            <p:cNvPr id="14" name="矩形 13"/>
            <p:cNvSpPr/>
            <p:nvPr/>
          </p:nvSpPr>
          <p:spPr>
            <a:xfrm>
              <a:off x="-70913" y="686168"/>
              <a:ext cx="1600200" cy="617220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群組 64"/>
            <p:cNvGrpSpPr/>
            <p:nvPr/>
          </p:nvGrpSpPr>
          <p:grpSpPr>
            <a:xfrm>
              <a:off x="152400" y="990600"/>
              <a:ext cx="1524000" cy="276999"/>
              <a:chOff x="152400" y="990600"/>
              <a:chExt cx="1524000" cy="276999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152400" y="1054844"/>
                <a:ext cx="128504" cy="148510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文字方塊 57"/>
              <p:cNvSpPr txBox="1"/>
              <p:nvPr/>
            </p:nvSpPr>
            <p:spPr>
              <a:xfrm>
                <a:off x="280904" y="990600"/>
                <a:ext cx="13954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Characters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6" name="群組 65"/>
            <p:cNvGrpSpPr/>
            <p:nvPr/>
          </p:nvGrpSpPr>
          <p:grpSpPr>
            <a:xfrm>
              <a:off x="152400" y="2133600"/>
              <a:ext cx="1524000" cy="276999"/>
              <a:chOff x="152400" y="1247001"/>
              <a:chExt cx="1524000" cy="276999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152400" y="1311245"/>
                <a:ext cx="128504" cy="148510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文字方塊 59"/>
              <p:cNvSpPr txBox="1"/>
              <p:nvPr/>
            </p:nvSpPr>
            <p:spPr>
              <a:xfrm>
                <a:off x="280904" y="1247001"/>
                <a:ext cx="13954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Locations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7" name="群組 66"/>
            <p:cNvGrpSpPr/>
            <p:nvPr/>
          </p:nvGrpSpPr>
          <p:grpSpPr>
            <a:xfrm>
              <a:off x="152400" y="3020199"/>
              <a:ext cx="1524000" cy="276999"/>
              <a:chOff x="152400" y="1524000"/>
              <a:chExt cx="1524000" cy="276999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152400" y="1588244"/>
                <a:ext cx="128504" cy="14851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文字方塊 61"/>
              <p:cNvSpPr txBox="1"/>
              <p:nvPr/>
            </p:nvSpPr>
            <p:spPr>
              <a:xfrm>
                <a:off x="280904" y="1524000"/>
                <a:ext cx="13954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Others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群組 12"/>
            <p:cNvGrpSpPr/>
            <p:nvPr/>
          </p:nvGrpSpPr>
          <p:grpSpPr>
            <a:xfrm>
              <a:off x="342298" y="1255826"/>
              <a:ext cx="888850" cy="246888"/>
              <a:chOff x="453573" y="3855526"/>
              <a:chExt cx="888850" cy="246888"/>
            </a:xfrm>
          </p:grpSpPr>
          <p:sp>
            <p:nvSpPr>
              <p:cNvPr id="3" name="橢圓 2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橢圓 38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 smtClean="0">
                    <a:solidFill>
                      <a:schemeClr val="tx1"/>
                    </a:solidFill>
                  </a:rPr>
                  <a:t>Darcy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152400" y="3810000"/>
              <a:ext cx="1231148" cy="3048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Analyze Story</a:t>
              </a:r>
              <a:endParaRPr lang="en-US" sz="12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152400" y="3429000"/>
              <a:ext cx="1231148" cy="3048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Choose Tags</a:t>
              </a:r>
              <a:endParaRPr lang="en-US" sz="1200" dirty="0"/>
            </a:p>
          </p:txBody>
        </p:sp>
        <p:grpSp>
          <p:nvGrpSpPr>
            <p:cNvPr id="72" name="群組 71"/>
            <p:cNvGrpSpPr/>
            <p:nvPr/>
          </p:nvGrpSpPr>
          <p:grpSpPr>
            <a:xfrm>
              <a:off x="342298" y="1519123"/>
              <a:ext cx="888850" cy="246888"/>
              <a:chOff x="453573" y="3855526"/>
              <a:chExt cx="888850" cy="246888"/>
            </a:xfrm>
          </p:grpSpPr>
          <p:sp>
            <p:nvSpPr>
              <p:cNvPr id="76" name="橢圓 75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橢圓 76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 smtClean="0">
                    <a:solidFill>
                      <a:schemeClr val="tx1"/>
                    </a:solidFill>
                  </a:rPr>
                  <a:t>Elizabeth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1" name="群組 80"/>
            <p:cNvGrpSpPr/>
            <p:nvPr/>
          </p:nvGrpSpPr>
          <p:grpSpPr>
            <a:xfrm>
              <a:off x="342298" y="1782420"/>
              <a:ext cx="888850" cy="246888"/>
              <a:chOff x="453573" y="3855526"/>
              <a:chExt cx="888850" cy="246888"/>
            </a:xfrm>
          </p:grpSpPr>
          <p:sp>
            <p:nvSpPr>
              <p:cNvPr id="82" name="橢圓 81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橢圓 82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err="1" smtClean="0">
                    <a:solidFill>
                      <a:schemeClr val="tx1"/>
                    </a:solidFill>
                  </a:rPr>
                  <a:t>Mr.Bennet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342298" y="2362200"/>
              <a:ext cx="888850" cy="246888"/>
              <a:chOff x="453573" y="3855526"/>
              <a:chExt cx="888850" cy="246888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橢圓 86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700" dirty="0" err="1">
                    <a:solidFill>
                      <a:schemeClr val="tx1"/>
                    </a:solidFill>
                  </a:rPr>
                  <a:t>Netherfield</a:t>
                </a:r>
                <a:r>
                  <a:rPr lang="en-US" sz="700" dirty="0">
                    <a:solidFill>
                      <a:schemeClr val="tx1"/>
                    </a:solidFill>
                  </a:rPr>
                  <a:t> Park</a:t>
                </a:r>
              </a:p>
            </p:txBody>
          </p:sp>
        </p:grpSp>
        <p:grpSp>
          <p:nvGrpSpPr>
            <p:cNvPr id="89" name="群組 88"/>
            <p:cNvGrpSpPr/>
            <p:nvPr/>
          </p:nvGrpSpPr>
          <p:grpSpPr>
            <a:xfrm>
              <a:off x="342298" y="2625497"/>
              <a:ext cx="888850" cy="246888"/>
              <a:chOff x="453573" y="3855526"/>
              <a:chExt cx="888850" cy="246888"/>
            </a:xfrm>
          </p:grpSpPr>
          <p:sp>
            <p:nvSpPr>
              <p:cNvPr id="90" name="橢圓 89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橢圓 90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Woods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54" name="矩形 153"/>
          <p:cNvSpPr/>
          <p:nvPr/>
        </p:nvSpPr>
        <p:spPr>
          <a:xfrm>
            <a:off x="8610600" y="752106"/>
            <a:ext cx="381000" cy="370330"/>
          </a:xfrm>
          <a:prstGeom prst="rect">
            <a:avLst/>
          </a:prstGeom>
          <a:blipFill dpi="0" rotWithShape="1">
            <a:blip r:embed="rId10">
              <a:alphaModFix amt="5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直線接點 158"/>
          <p:cNvCxnSpPr/>
          <p:nvPr/>
        </p:nvCxnSpPr>
        <p:spPr>
          <a:xfrm>
            <a:off x="8040208" y="38100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>
            <a:off x="8345008" y="38862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>
            <a:off x="8040208" y="40386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>
            <a:off x="8458200" y="41148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>
            <a:off x="7990681" y="423125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>
            <a:off x="8086485" y="4326351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>
            <a:off x="8479631" y="4355302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>
            <a:off x="8199677" y="44196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7916308" y="4568057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8143081" y="4661543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>
            <a:off x="7974731" y="4795536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>
            <a:off x="8295481" y="4813943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>
            <a:off x="7934085" y="50292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/>
          <p:cNvCxnSpPr/>
          <p:nvPr/>
        </p:nvCxnSpPr>
        <p:spPr>
          <a:xfrm>
            <a:off x="8312869" y="5211675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/>
          <p:cNvCxnSpPr/>
          <p:nvPr/>
        </p:nvCxnSpPr>
        <p:spPr>
          <a:xfrm>
            <a:off x="7948612" y="5525429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/>
          <p:nvPr/>
        </p:nvCxnSpPr>
        <p:spPr>
          <a:xfrm>
            <a:off x="8592823" y="5526072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/>
        </p:nvCxnSpPr>
        <p:spPr>
          <a:xfrm>
            <a:off x="8036404" y="5957058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群組 122"/>
          <p:cNvGrpSpPr/>
          <p:nvPr/>
        </p:nvGrpSpPr>
        <p:grpSpPr>
          <a:xfrm>
            <a:off x="6781800" y="768019"/>
            <a:ext cx="838200" cy="892607"/>
            <a:chOff x="6400800" y="1054844"/>
            <a:chExt cx="838200" cy="892607"/>
          </a:xfrm>
        </p:grpSpPr>
        <p:sp>
          <p:nvSpPr>
            <p:cNvPr id="124" name="圓角矩形 123"/>
            <p:cNvSpPr/>
            <p:nvPr/>
          </p:nvSpPr>
          <p:spPr>
            <a:xfrm>
              <a:off x="6400800" y="1054844"/>
              <a:ext cx="838200" cy="89260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484623" y="1641438"/>
              <a:ext cx="678177" cy="2174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。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</a:rPr>
                <a:t>Mr. </a:t>
              </a:r>
              <a:r>
                <a:rPr lang="en-US" sz="800" b="1" dirty="0" err="1" smtClean="0">
                  <a:solidFill>
                    <a:schemeClr val="accent2">
                      <a:lumMod val="50000"/>
                    </a:schemeClr>
                  </a:solidFill>
                </a:rPr>
                <a:t>Bennet</a:t>
              </a:r>
              <a:endParaRPr lang="en-US" sz="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6484623" y="1394002"/>
              <a:ext cx="678177" cy="2174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。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</a:rPr>
                <a:t>Elizabeth</a:t>
              </a:r>
              <a:endParaRPr lang="en-US" sz="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6484623" y="1154176"/>
              <a:ext cx="678177" cy="2174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。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</a:rPr>
                <a:t>Darcy</a:t>
              </a:r>
              <a:endParaRPr lang="en-US" sz="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188" name="群組 187"/>
          <p:cNvGrpSpPr/>
          <p:nvPr/>
        </p:nvGrpSpPr>
        <p:grpSpPr>
          <a:xfrm>
            <a:off x="7241265" y="1901344"/>
            <a:ext cx="378735" cy="3508856"/>
            <a:chOff x="7241265" y="1901344"/>
            <a:chExt cx="378735" cy="3508856"/>
          </a:xfrm>
        </p:grpSpPr>
        <p:sp>
          <p:nvSpPr>
            <p:cNvPr id="192" name="矩形 191"/>
            <p:cNvSpPr/>
            <p:nvPr/>
          </p:nvSpPr>
          <p:spPr>
            <a:xfrm>
              <a:off x="7244696" y="1901344"/>
              <a:ext cx="338750" cy="340572"/>
            </a:xfrm>
            <a:prstGeom prst="rect">
              <a:avLst/>
            </a:prstGeom>
            <a:blipFill dpi="0" rotWithShape="1">
              <a:blip r:embed="rId11">
                <a:alphaModFix amt="69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矩形 224">
              <a:hlinkClick r:id="" action="ppaction://hlinkshowjump?jump=nextslide"/>
            </p:cNvPr>
            <p:cNvSpPr/>
            <p:nvPr/>
          </p:nvSpPr>
          <p:spPr>
            <a:xfrm>
              <a:off x="7244696" y="5069628"/>
              <a:ext cx="338750" cy="340572"/>
            </a:xfrm>
            <a:prstGeom prst="rect">
              <a:avLst/>
            </a:prstGeom>
            <a:blipFill dpi="0" rotWithShape="1">
              <a:blip r:embed="rId12">
                <a:alphaModFix amt="8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6" name="群組 225"/>
            <p:cNvGrpSpPr/>
            <p:nvPr/>
          </p:nvGrpSpPr>
          <p:grpSpPr>
            <a:xfrm>
              <a:off x="7363272" y="2272099"/>
              <a:ext cx="101598" cy="2680705"/>
              <a:chOff x="7162802" y="2394609"/>
              <a:chExt cx="101598" cy="2680705"/>
            </a:xfrm>
          </p:grpSpPr>
          <p:sp>
            <p:nvSpPr>
              <p:cNvPr id="228" name="橢圓 227"/>
              <p:cNvSpPr/>
              <p:nvPr/>
            </p:nvSpPr>
            <p:spPr>
              <a:xfrm>
                <a:off x="7162802" y="23946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橢圓 228"/>
              <p:cNvSpPr/>
              <p:nvPr/>
            </p:nvSpPr>
            <p:spPr>
              <a:xfrm>
                <a:off x="7162802" y="25470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橢圓 229"/>
              <p:cNvSpPr/>
              <p:nvPr/>
            </p:nvSpPr>
            <p:spPr>
              <a:xfrm>
                <a:off x="7162802" y="26994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橢圓 230"/>
              <p:cNvSpPr/>
              <p:nvPr/>
            </p:nvSpPr>
            <p:spPr>
              <a:xfrm>
                <a:off x="7162802" y="28518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橢圓 231"/>
              <p:cNvSpPr/>
              <p:nvPr/>
            </p:nvSpPr>
            <p:spPr>
              <a:xfrm>
                <a:off x="7162802" y="30042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橢圓 232"/>
              <p:cNvSpPr/>
              <p:nvPr/>
            </p:nvSpPr>
            <p:spPr>
              <a:xfrm>
                <a:off x="7162802" y="31566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橢圓 233"/>
              <p:cNvSpPr/>
              <p:nvPr/>
            </p:nvSpPr>
            <p:spPr>
              <a:xfrm>
                <a:off x="7162802" y="33090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橢圓 234"/>
              <p:cNvSpPr/>
              <p:nvPr/>
            </p:nvSpPr>
            <p:spPr>
              <a:xfrm>
                <a:off x="7162802" y="34614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橢圓 235"/>
              <p:cNvSpPr/>
              <p:nvPr/>
            </p:nvSpPr>
            <p:spPr>
              <a:xfrm>
                <a:off x="7162802" y="36138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橢圓 236"/>
              <p:cNvSpPr/>
              <p:nvPr/>
            </p:nvSpPr>
            <p:spPr>
              <a:xfrm>
                <a:off x="7162802" y="37662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橢圓 237"/>
              <p:cNvSpPr/>
              <p:nvPr/>
            </p:nvSpPr>
            <p:spPr>
              <a:xfrm>
                <a:off x="7162802" y="39186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橢圓 238"/>
              <p:cNvSpPr/>
              <p:nvPr/>
            </p:nvSpPr>
            <p:spPr>
              <a:xfrm>
                <a:off x="7162802" y="40710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橢圓 239"/>
              <p:cNvSpPr/>
              <p:nvPr/>
            </p:nvSpPr>
            <p:spPr>
              <a:xfrm>
                <a:off x="7162802" y="42234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橢圓 240"/>
              <p:cNvSpPr/>
              <p:nvPr/>
            </p:nvSpPr>
            <p:spPr>
              <a:xfrm>
                <a:off x="7162802" y="43758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橢圓 241"/>
              <p:cNvSpPr/>
              <p:nvPr/>
            </p:nvSpPr>
            <p:spPr>
              <a:xfrm>
                <a:off x="7162802" y="45282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橢圓 242"/>
              <p:cNvSpPr/>
              <p:nvPr/>
            </p:nvSpPr>
            <p:spPr>
              <a:xfrm>
                <a:off x="7162802" y="46806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橢圓 243"/>
              <p:cNvSpPr/>
              <p:nvPr/>
            </p:nvSpPr>
            <p:spPr>
              <a:xfrm>
                <a:off x="7162802" y="48330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橢圓 244"/>
              <p:cNvSpPr/>
              <p:nvPr/>
            </p:nvSpPr>
            <p:spPr>
              <a:xfrm>
                <a:off x="7162802" y="49854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7" name="矩形 226"/>
            <p:cNvSpPr/>
            <p:nvPr/>
          </p:nvSpPr>
          <p:spPr>
            <a:xfrm>
              <a:off x="7241265" y="3010197"/>
              <a:ext cx="378735" cy="114003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直線接點 9"/>
          <p:cNvCxnSpPr/>
          <p:nvPr/>
        </p:nvCxnSpPr>
        <p:spPr>
          <a:xfrm>
            <a:off x="2022316" y="-76200"/>
            <a:ext cx="0" cy="8001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2353121" y="-23404"/>
            <a:ext cx="9079" cy="7948204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739310" y="-76200"/>
            <a:ext cx="3890" cy="8001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/>
          <p:cNvGrpSpPr/>
          <p:nvPr/>
        </p:nvGrpSpPr>
        <p:grpSpPr>
          <a:xfrm>
            <a:off x="1686381" y="4191000"/>
            <a:ext cx="1263830" cy="309620"/>
            <a:chOff x="1631770" y="4504323"/>
            <a:chExt cx="1263830" cy="309620"/>
          </a:xfrm>
        </p:grpSpPr>
        <p:sp>
          <p:nvSpPr>
            <p:cNvPr id="204" name="矩形 203"/>
            <p:cNvSpPr/>
            <p:nvPr/>
          </p:nvSpPr>
          <p:spPr>
            <a:xfrm>
              <a:off x="1631770" y="4504323"/>
              <a:ext cx="1263830" cy="3096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Elizabeth </a:t>
              </a:r>
              <a:r>
                <a:rPr lang="en-US" sz="800" b="1" dirty="0" smtClean="0">
                  <a:solidFill>
                    <a:schemeClr val="accent2">
                      <a:lumMod val="75000"/>
                    </a:schemeClr>
                  </a:solidFill>
                </a:rPr>
                <a:t>Wonder</a:t>
              </a:r>
              <a:r>
                <a:rPr lang="en-US" sz="800" dirty="0" smtClean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Where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grpSp>
          <p:nvGrpSpPr>
            <p:cNvPr id="22" name="群組 21"/>
            <p:cNvGrpSpPr/>
            <p:nvPr/>
          </p:nvGrpSpPr>
          <p:grpSpPr>
            <a:xfrm>
              <a:off x="1731749" y="4657091"/>
              <a:ext cx="1063872" cy="140365"/>
              <a:chOff x="1526928" y="4977771"/>
              <a:chExt cx="1978272" cy="261009"/>
            </a:xfrm>
          </p:grpSpPr>
          <p:sp>
            <p:nvSpPr>
              <p:cNvPr id="142" name="矩形 141"/>
              <p:cNvSpPr/>
              <p:nvPr/>
            </p:nvSpPr>
            <p:spPr>
              <a:xfrm>
                <a:off x="1526928" y="5003030"/>
                <a:ext cx="527292" cy="2104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5" name="橢圓 144"/>
              <p:cNvSpPr/>
              <p:nvPr/>
            </p:nvSpPr>
            <p:spPr>
              <a:xfrm>
                <a:off x="2133600" y="4977771"/>
                <a:ext cx="762001" cy="261009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3124200" y="5001004"/>
                <a:ext cx="381000" cy="21454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71" name="直線接點 170"/>
              <p:cNvCxnSpPr>
                <a:stCxn id="142" idx="3"/>
                <a:endCxn id="145" idx="2"/>
              </p:cNvCxnSpPr>
              <p:nvPr/>
            </p:nvCxnSpPr>
            <p:spPr>
              <a:xfrm>
                <a:off x="2054220" y="5108276"/>
                <a:ext cx="79380" cy="0"/>
              </a:xfrm>
              <a:prstGeom prst="line">
                <a:avLst/>
              </a:prstGeom>
              <a:ln w="31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/>
              <p:cNvCxnSpPr>
                <a:stCxn id="145" idx="6"/>
                <a:endCxn id="147" idx="1"/>
              </p:cNvCxnSpPr>
              <p:nvPr/>
            </p:nvCxnSpPr>
            <p:spPr>
              <a:xfrm>
                <a:off x="2895601" y="5108276"/>
                <a:ext cx="228599" cy="0"/>
              </a:xfrm>
              <a:prstGeom prst="line">
                <a:avLst/>
              </a:prstGeom>
              <a:ln w="31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3" name="群組 212"/>
          <p:cNvGrpSpPr/>
          <p:nvPr/>
        </p:nvGrpSpPr>
        <p:grpSpPr>
          <a:xfrm>
            <a:off x="1686381" y="3581400"/>
            <a:ext cx="1263830" cy="309620"/>
            <a:chOff x="1631770" y="4504323"/>
            <a:chExt cx="1263830" cy="309620"/>
          </a:xfrm>
        </p:grpSpPr>
        <p:sp>
          <p:nvSpPr>
            <p:cNvPr id="214" name="矩形 213"/>
            <p:cNvSpPr/>
            <p:nvPr/>
          </p:nvSpPr>
          <p:spPr>
            <a:xfrm>
              <a:off x="1631770" y="4504323"/>
              <a:ext cx="1263830" cy="3096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Elizabeth </a:t>
              </a:r>
              <a:r>
                <a:rPr lang="en-US" sz="800" b="1" dirty="0" smtClean="0">
                  <a:solidFill>
                    <a:schemeClr val="accent2">
                      <a:lumMod val="75000"/>
                    </a:schemeClr>
                  </a:solidFill>
                </a:rPr>
                <a:t>Own</a:t>
              </a:r>
              <a:r>
                <a:rPr lang="en-US" sz="800" dirty="0" smtClean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Leisure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grpSp>
          <p:nvGrpSpPr>
            <p:cNvPr id="215" name="群組 214"/>
            <p:cNvGrpSpPr/>
            <p:nvPr/>
          </p:nvGrpSpPr>
          <p:grpSpPr>
            <a:xfrm>
              <a:off x="1731749" y="4657091"/>
              <a:ext cx="1063872" cy="140365"/>
              <a:chOff x="1526928" y="4977771"/>
              <a:chExt cx="1978272" cy="261009"/>
            </a:xfrm>
          </p:grpSpPr>
          <p:sp>
            <p:nvSpPr>
              <p:cNvPr id="216" name="矩形 215"/>
              <p:cNvSpPr/>
              <p:nvPr/>
            </p:nvSpPr>
            <p:spPr>
              <a:xfrm>
                <a:off x="1526928" y="5003030"/>
                <a:ext cx="527292" cy="2104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7" name="橢圓 216"/>
              <p:cNvSpPr/>
              <p:nvPr/>
            </p:nvSpPr>
            <p:spPr>
              <a:xfrm>
                <a:off x="2133600" y="4977771"/>
                <a:ext cx="762001" cy="261009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8" name="矩形 217"/>
              <p:cNvSpPr/>
              <p:nvPr/>
            </p:nvSpPr>
            <p:spPr>
              <a:xfrm>
                <a:off x="3124200" y="5001004"/>
                <a:ext cx="381000" cy="21454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19" name="直線接點 218"/>
              <p:cNvCxnSpPr>
                <a:stCxn id="216" idx="3"/>
                <a:endCxn id="217" idx="2"/>
              </p:cNvCxnSpPr>
              <p:nvPr/>
            </p:nvCxnSpPr>
            <p:spPr>
              <a:xfrm>
                <a:off x="2054220" y="5108276"/>
                <a:ext cx="79380" cy="0"/>
              </a:xfrm>
              <a:prstGeom prst="line">
                <a:avLst/>
              </a:prstGeom>
              <a:ln w="31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線接點 219"/>
              <p:cNvCxnSpPr>
                <a:stCxn id="217" idx="6"/>
                <a:endCxn id="218" idx="1"/>
              </p:cNvCxnSpPr>
              <p:nvPr/>
            </p:nvCxnSpPr>
            <p:spPr>
              <a:xfrm>
                <a:off x="2895601" y="5108276"/>
                <a:ext cx="228599" cy="0"/>
              </a:xfrm>
              <a:prstGeom prst="line">
                <a:avLst/>
              </a:prstGeom>
              <a:ln w="31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群組 220"/>
          <p:cNvGrpSpPr/>
          <p:nvPr/>
        </p:nvGrpSpPr>
        <p:grpSpPr>
          <a:xfrm>
            <a:off x="1686381" y="2357380"/>
            <a:ext cx="1263830" cy="309620"/>
            <a:chOff x="1631770" y="4504323"/>
            <a:chExt cx="1263830" cy="309620"/>
          </a:xfrm>
        </p:grpSpPr>
        <p:sp>
          <p:nvSpPr>
            <p:cNvPr id="222" name="矩形 221"/>
            <p:cNvSpPr/>
            <p:nvPr/>
          </p:nvSpPr>
          <p:spPr>
            <a:xfrm>
              <a:off x="1631770" y="4504323"/>
              <a:ext cx="1263830" cy="3096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Elizabeth </a:t>
              </a:r>
              <a:r>
                <a:rPr lang="en-US" sz="800" b="1" dirty="0" smtClean="0">
                  <a:solidFill>
                    <a:schemeClr val="accent2">
                      <a:lumMod val="75000"/>
                    </a:schemeClr>
                  </a:solidFill>
                </a:rPr>
                <a:t>Dread</a:t>
              </a:r>
              <a:r>
                <a:rPr lang="en-US" sz="800" dirty="0" smtClean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</a:rPr>
                <a:t>Chamb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…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grpSp>
          <p:nvGrpSpPr>
            <p:cNvPr id="223" name="群組 222"/>
            <p:cNvGrpSpPr/>
            <p:nvPr/>
          </p:nvGrpSpPr>
          <p:grpSpPr>
            <a:xfrm>
              <a:off x="1731749" y="4657091"/>
              <a:ext cx="1063872" cy="140365"/>
              <a:chOff x="1526928" y="4977771"/>
              <a:chExt cx="1978272" cy="261009"/>
            </a:xfrm>
          </p:grpSpPr>
          <p:sp>
            <p:nvSpPr>
              <p:cNvPr id="224" name="矩形 223"/>
              <p:cNvSpPr/>
              <p:nvPr/>
            </p:nvSpPr>
            <p:spPr>
              <a:xfrm>
                <a:off x="1526928" y="5003030"/>
                <a:ext cx="527292" cy="2104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6" name="橢圓 245"/>
              <p:cNvSpPr/>
              <p:nvPr/>
            </p:nvSpPr>
            <p:spPr>
              <a:xfrm>
                <a:off x="2133600" y="4977771"/>
                <a:ext cx="762001" cy="261009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7" name="矩形 246"/>
              <p:cNvSpPr/>
              <p:nvPr/>
            </p:nvSpPr>
            <p:spPr>
              <a:xfrm>
                <a:off x="3124200" y="5001004"/>
                <a:ext cx="381000" cy="21454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48" name="直線接點 247"/>
              <p:cNvCxnSpPr>
                <a:stCxn id="224" idx="3"/>
                <a:endCxn id="246" idx="2"/>
              </p:cNvCxnSpPr>
              <p:nvPr/>
            </p:nvCxnSpPr>
            <p:spPr>
              <a:xfrm>
                <a:off x="2054220" y="5108276"/>
                <a:ext cx="79380" cy="0"/>
              </a:xfrm>
              <a:prstGeom prst="line">
                <a:avLst/>
              </a:prstGeom>
              <a:ln w="31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直線接點 248"/>
              <p:cNvCxnSpPr>
                <a:stCxn id="246" idx="6"/>
                <a:endCxn id="247" idx="1"/>
              </p:cNvCxnSpPr>
              <p:nvPr/>
            </p:nvCxnSpPr>
            <p:spPr>
              <a:xfrm>
                <a:off x="2895601" y="5108276"/>
                <a:ext cx="228599" cy="0"/>
              </a:xfrm>
              <a:prstGeom prst="line">
                <a:avLst/>
              </a:prstGeom>
              <a:ln w="31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0" name="群組 249"/>
          <p:cNvGrpSpPr/>
          <p:nvPr/>
        </p:nvGrpSpPr>
        <p:grpSpPr>
          <a:xfrm>
            <a:off x="1686381" y="1712831"/>
            <a:ext cx="1263830" cy="309620"/>
            <a:chOff x="1631770" y="4504323"/>
            <a:chExt cx="1263830" cy="309620"/>
          </a:xfrm>
        </p:grpSpPr>
        <p:sp>
          <p:nvSpPr>
            <p:cNvPr id="251" name="矩形 250"/>
            <p:cNvSpPr/>
            <p:nvPr/>
          </p:nvSpPr>
          <p:spPr>
            <a:xfrm>
              <a:off x="1631770" y="4504323"/>
              <a:ext cx="1263830" cy="3096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Elizabeth </a:t>
              </a:r>
              <a:r>
                <a:rPr lang="en-US" sz="800" b="1" dirty="0" smtClean="0">
                  <a:solidFill>
                    <a:schemeClr val="accent2">
                      <a:lumMod val="75000"/>
                    </a:schemeClr>
                  </a:solidFill>
                </a:rPr>
                <a:t>See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Remark…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grpSp>
          <p:nvGrpSpPr>
            <p:cNvPr id="252" name="群組 251"/>
            <p:cNvGrpSpPr/>
            <p:nvPr/>
          </p:nvGrpSpPr>
          <p:grpSpPr>
            <a:xfrm>
              <a:off x="1731749" y="4657091"/>
              <a:ext cx="1063872" cy="140365"/>
              <a:chOff x="1526928" y="4977771"/>
              <a:chExt cx="1978272" cy="261009"/>
            </a:xfrm>
          </p:grpSpPr>
          <p:sp>
            <p:nvSpPr>
              <p:cNvPr id="253" name="矩形 252"/>
              <p:cNvSpPr/>
              <p:nvPr/>
            </p:nvSpPr>
            <p:spPr>
              <a:xfrm>
                <a:off x="1526928" y="5003030"/>
                <a:ext cx="527292" cy="2104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4" name="橢圓 253"/>
              <p:cNvSpPr/>
              <p:nvPr/>
            </p:nvSpPr>
            <p:spPr>
              <a:xfrm>
                <a:off x="2133600" y="4977771"/>
                <a:ext cx="762001" cy="261009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55" name="矩形 254"/>
              <p:cNvSpPr/>
              <p:nvPr/>
            </p:nvSpPr>
            <p:spPr>
              <a:xfrm>
                <a:off x="3124200" y="5001004"/>
                <a:ext cx="381000" cy="21454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56" name="直線接點 255"/>
              <p:cNvCxnSpPr>
                <a:stCxn id="253" idx="3"/>
                <a:endCxn id="254" idx="2"/>
              </p:cNvCxnSpPr>
              <p:nvPr/>
            </p:nvCxnSpPr>
            <p:spPr>
              <a:xfrm>
                <a:off x="2054220" y="5108276"/>
                <a:ext cx="79380" cy="0"/>
              </a:xfrm>
              <a:prstGeom prst="line">
                <a:avLst/>
              </a:prstGeom>
              <a:ln w="31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線接點 256"/>
              <p:cNvCxnSpPr>
                <a:stCxn id="254" idx="6"/>
                <a:endCxn id="255" idx="1"/>
              </p:cNvCxnSpPr>
              <p:nvPr/>
            </p:nvCxnSpPr>
            <p:spPr>
              <a:xfrm>
                <a:off x="2895601" y="5108276"/>
                <a:ext cx="228599" cy="0"/>
              </a:xfrm>
              <a:prstGeom prst="line">
                <a:avLst/>
              </a:prstGeom>
              <a:ln w="31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58" name="直線接點 257"/>
          <p:cNvCxnSpPr/>
          <p:nvPr/>
        </p:nvCxnSpPr>
        <p:spPr>
          <a:xfrm>
            <a:off x="3622516" y="76200"/>
            <a:ext cx="0" cy="8001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接點 258"/>
          <p:cNvCxnSpPr/>
          <p:nvPr/>
        </p:nvCxnSpPr>
        <p:spPr>
          <a:xfrm>
            <a:off x="3953321" y="128996"/>
            <a:ext cx="9079" cy="7948204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接點 259"/>
          <p:cNvCxnSpPr/>
          <p:nvPr/>
        </p:nvCxnSpPr>
        <p:spPr>
          <a:xfrm>
            <a:off x="4339510" y="76200"/>
            <a:ext cx="3890" cy="8001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" name="群組 260"/>
          <p:cNvGrpSpPr/>
          <p:nvPr/>
        </p:nvGrpSpPr>
        <p:grpSpPr>
          <a:xfrm>
            <a:off x="1725745" y="5408999"/>
            <a:ext cx="1263830" cy="309620"/>
            <a:chOff x="1631770" y="4504323"/>
            <a:chExt cx="1263830" cy="309620"/>
          </a:xfrm>
        </p:grpSpPr>
        <p:sp>
          <p:nvSpPr>
            <p:cNvPr id="262" name="矩形 261"/>
            <p:cNvSpPr/>
            <p:nvPr/>
          </p:nvSpPr>
          <p:spPr>
            <a:xfrm>
              <a:off x="1631770" y="4504323"/>
              <a:ext cx="1263830" cy="3096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Elizabeth </a:t>
              </a:r>
              <a:r>
                <a:rPr lang="en-US" sz="800" b="1" dirty="0" smtClean="0">
                  <a:solidFill>
                    <a:schemeClr val="accent2">
                      <a:lumMod val="75000"/>
                    </a:schemeClr>
                  </a:solidFill>
                </a:rPr>
                <a:t>Want</a:t>
              </a:r>
              <a:r>
                <a:rPr lang="en-US" sz="800" dirty="0" smtClean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Food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grpSp>
          <p:nvGrpSpPr>
            <p:cNvPr id="263" name="群組 262"/>
            <p:cNvGrpSpPr/>
            <p:nvPr/>
          </p:nvGrpSpPr>
          <p:grpSpPr>
            <a:xfrm>
              <a:off x="1731749" y="4657091"/>
              <a:ext cx="1063872" cy="140365"/>
              <a:chOff x="1526928" y="4977771"/>
              <a:chExt cx="1978272" cy="261009"/>
            </a:xfrm>
          </p:grpSpPr>
          <p:sp>
            <p:nvSpPr>
              <p:cNvPr id="264" name="矩形 263"/>
              <p:cNvSpPr/>
              <p:nvPr/>
            </p:nvSpPr>
            <p:spPr>
              <a:xfrm>
                <a:off x="1526928" y="5003030"/>
                <a:ext cx="527292" cy="2104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5" name="橢圓 264"/>
              <p:cNvSpPr/>
              <p:nvPr/>
            </p:nvSpPr>
            <p:spPr>
              <a:xfrm>
                <a:off x="2133600" y="4977771"/>
                <a:ext cx="762001" cy="261009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66" name="矩形 265"/>
              <p:cNvSpPr/>
              <p:nvPr/>
            </p:nvSpPr>
            <p:spPr>
              <a:xfrm>
                <a:off x="3124200" y="5001004"/>
                <a:ext cx="381000" cy="21454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67" name="直線接點 266"/>
              <p:cNvCxnSpPr>
                <a:stCxn id="264" idx="3"/>
                <a:endCxn id="265" idx="2"/>
              </p:cNvCxnSpPr>
              <p:nvPr/>
            </p:nvCxnSpPr>
            <p:spPr>
              <a:xfrm>
                <a:off x="2054220" y="5108276"/>
                <a:ext cx="79380" cy="0"/>
              </a:xfrm>
              <a:prstGeom prst="line">
                <a:avLst/>
              </a:prstGeom>
              <a:ln w="31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線接點 267"/>
              <p:cNvCxnSpPr>
                <a:stCxn id="265" idx="6"/>
                <a:endCxn id="266" idx="1"/>
              </p:cNvCxnSpPr>
              <p:nvPr/>
            </p:nvCxnSpPr>
            <p:spPr>
              <a:xfrm>
                <a:off x="2895601" y="5108276"/>
                <a:ext cx="228599" cy="0"/>
              </a:xfrm>
              <a:prstGeom prst="line">
                <a:avLst/>
              </a:prstGeom>
              <a:ln w="31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9" name="群組 268"/>
          <p:cNvGrpSpPr/>
          <p:nvPr/>
        </p:nvGrpSpPr>
        <p:grpSpPr>
          <a:xfrm>
            <a:off x="3348567" y="6248400"/>
            <a:ext cx="1263830" cy="309620"/>
            <a:chOff x="1631770" y="4504323"/>
            <a:chExt cx="1263830" cy="309620"/>
          </a:xfrm>
        </p:grpSpPr>
        <p:sp>
          <p:nvSpPr>
            <p:cNvPr id="270" name="矩形 269"/>
            <p:cNvSpPr/>
            <p:nvPr/>
          </p:nvSpPr>
          <p:spPr>
            <a:xfrm>
              <a:off x="1631770" y="4504323"/>
              <a:ext cx="1263830" cy="3096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Darcy </a:t>
              </a:r>
              <a:r>
                <a:rPr lang="en-US" sz="800" b="1" dirty="0" smtClean="0">
                  <a:solidFill>
                    <a:schemeClr val="accent2">
                      <a:lumMod val="75000"/>
                    </a:schemeClr>
                  </a:solidFill>
                </a:rPr>
                <a:t>Have</a:t>
              </a:r>
              <a:r>
                <a:rPr lang="en-US" sz="800" dirty="0" smtClean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Food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grpSp>
          <p:nvGrpSpPr>
            <p:cNvPr id="271" name="群組 270"/>
            <p:cNvGrpSpPr/>
            <p:nvPr/>
          </p:nvGrpSpPr>
          <p:grpSpPr>
            <a:xfrm>
              <a:off x="1731749" y="4657091"/>
              <a:ext cx="1063872" cy="140365"/>
              <a:chOff x="1526928" y="4977771"/>
              <a:chExt cx="1978272" cy="261009"/>
            </a:xfrm>
          </p:grpSpPr>
          <p:sp>
            <p:nvSpPr>
              <p:cNvPr id="272" name="矩形 271"/>
              <p:cNvSpPr/>
              <p:nvPr/>
            </p:nvSpPr>
            <p:spPr>
              <a:xfrm>
                <a:off x="1526928" y="5003030"/>
                <a:ext cx="527292" cy="2104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3" name="橢圓 272"/>
              <p:cNvSpPr/>
              <p:nvPr/>
            </p:nvSpPr>
            <p:spPr>
              <a:xfrm>
                <a:off x="2133600" y="4977771"/>
                <a:ext cx="762001" cy="261009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74" name="矩形 273"/>
              <p:cNvSpPr/>
              <p:nvPr/>
            </p:nvSpPr>
            <p:spPr>
              <a:xfrm>
                <a:off x="3124200" y="5001004"/>
                <a:ext cx="381000" cy="21454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75" name="直線接點 274"/>
              <p:cNvCxnSpPr>
                <a:stCxn id="272" idx="3"/>
                <a:endCxn id="273" idx="2"/>
              </p:cNvCxnSpPr>
              <p:nvPr/>
            </p:nvCxnSpPr>
            <p:spPr>
              <a:xfrm>
                <a:off x="2054220" y="5108276"/>
                <a:ext cx="79380" cy="0"/>
              </a:xfrm>
              <a:prstGeom prst="line">
                <a:avLst/>
              </a:prstGeom>
              <a:ln w="31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直線接點 275"/>
              <p:cNvCxnSpPr>
                <a:stCxn id="273" idx="6"/>
                <a:endCxn id="274" idx="1"/>
              </p:cNvCxnSpPr>
              <p:nvPr/>
            </p:nvCxnSpPr>
            <p:spPr>
              <a:xfrm>
                <a:off x="2895601" y="5108276"/>
                <a:ext cx="228599" cy="0"/>
              </a:xfrm>
              <a:prstGeom prst="line">
                <a:avLst/>
              </a:prstGeom>
              <a:ln w="31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矩形 276"/>
          <p:cNvSpPr/>
          <p:nvPr/>
        </p:nvSpPr>
        <p:spPr>
          <a:xfrm>
            <a:off x="1868834" y="1279253"/>
            <a:ext cx="950566" cy="2475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accent2">
                    <a:lumMod val="50000"/>
                  </a:schemeClr>
                </a:solidFill>
              </a:rPr>
              <a:t>Elizabeth</a:t>
            </a:r>
            <a:endParaRPr lang="en-US" sz="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3505199" y="1267007"/>
            <a:ext cx="950566" cy="2475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accent2">
                    <a:lumMod val="50000"/>
                  </a:schemeClr>
                </a:solidFill>
              </a:rPr>
              <a:t>Darcy</a:t>
            </a:r>
            <a:endParaRPr lang="en-US" sz="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279" name="群組 278"/>
          <p:cNvGrpSpPr/>
          <p:nvPr/>
        </p:nvGrpSpPr>
        <p:grpSpPr>
          <a:xfrm>
            <a:off x="3348567" y="2043034"/>
            <a:ext cx="1263830" cy="309620"/>
            <a:chOff x="1631770" y="4504323"/>
            <a:chExt cx="1263830" cy="309620"/>
          </a:xfrm>
        </p:grpSpPr>
        <p:sp>
          <p:nvSpPr>
            <p:cNvPr id="280" name="矩形 279"/>
            <p:cNvSpPr/>
            <p:nvPr/>
          </p:nvSpPr>
          <p:spPr>
            <a:xfrm>
              <a:off x="1631770" y="4504323"/>
              <a:ext cx="1263830" cy="3096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Darcy </a:t>
              </a:r>
              <a:r>
                <a:rPr lang="en-US" sz="800" b="1" dirty="0" smtClean="0">
                  <a:solidFill>
                    <a:schemeClr val="accent2">
                      <a:lumMod val="75000"/>
                    </a:schemeClr>
                  </a:solidFill>
                </a:rPr>
                <a:t>Search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Eliza…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grpSp>
          <p:nvGrpSpPr>
            <p:cNvPr id="281" name="群組 280"/>
            <p:cNvGrpSpPr/>
            <p:nvPr/>
          </p:nvGrpSpPr>
          <p:grpSpPr>
            <a:xfrm>
              <a:off x="1731749" y="4657091"/>
              <a:ext cx="1063872" cy="140365"/>
              <a:chOff x="1526928" y="4977771"/>
              <a:chExt cx="1978272" cy="261009"/>
            </a:xfrm>
          </p:grpSpPr>
          <p:sp>
            <p:nvSpPr>
              <p:cNvPr id="282" name="矩形 281"/>
              <p:cNvSpPr/>
              <p:nvPr/>
            </p:nvSpPr>
            <p:spPr>
              <a:xfrm>
                <a:off x="1526928" y="5003030"/>
                <a:ext cx="527292" cy="2104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3" name="橢圓 282"/>
              <p:cNvSpPr/>
              <p:nvPr/>
            </p:nvSpPr>
            <p:spPr>
              <a:xfrm>
                <a:off x="2133600" y="4977771"/>
                <a:ext cx="762001" cy="261009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84" name="矩形 283"/>
              <p:cNvSpPr/>
              <p:nvPr/>
            </p:nvSpPr>
            <p:spPr>
              <a:xfrm>
                <a:off x="3124200" y="5001004"/>
                <a:ext cx="381000" cy="21454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85" name="直線接點 284"/>
              <p:cNvCxnSpPr>
                <a:stCxn id="282" idx="3"/>
                <a:endCxn id="283" idx="2"/>
              </p:cNvCxnSpPr>
              <p:nvPr/>
            </p:nvCxnSpPr>
            <p:spPr>
              <a:xfrm>
                <a:off x="2054220" y="5108276"/>
                <a:ext cx="79380" cy="0"/>
              </a:xfrm>
              <a:prstGeom prst="line">
                <a:avLst/>
              </a:prstGeom>
              <a:ln w="31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直線接點 285"/>
              <p:cNvCxnSpPr>
                <a:stCxn id="283" idx="6"/>
                <a:endCxn id="284" idx="1"/>
              </p:cNvCxnSpPr>
              <p:nvPr/>
            </p:nvCxnSpPr>
            <p:spPr>
              <a:xfrm>
                <a:off x="2895601" y="5108276"/>
                <a:ext cx="228599" cy="0"/>
              </a:xfrm>
              <a:prstGeom prst="line">
                <a:avLst/>
              </a:prstGeom>
              <a:ln w="31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群組 286"/>
          <p:cNvGrpSpPr/>
          <p:nvPr/>
        </p:nvGrpSpPr>
        <p:grpSpPr>
          <a:xfrm>
            <a:off x="3348567" y="3921890"/>
            <a:ext cx="1263830" cy="309620"/>
            <a:chOff x="1631770" y="4504323"/>
            <a:chExt cx="1263830" cy="309620"/>
          </a:xfrm>
        </p:grpSpPr>
        <p:sp>
          <p:nvSpPr>
            <p:cNvPr id="288" name="矩形 287"/>
            <p:cNvSpPr/>
            <p:nvPr/>
          </p:nvSpPr>
          <p:spPr>
            <a:xfrm>
              <a:off x="1631770" y="4504323"/>
              <a:ext cx="1263830" cy="3096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Darcy </a:t>
              </a:r>
              <a:r>
                <a:rPr lang="en-US" sz="800" b="1" dirty="0" smtClean="0">
                  <a:solidFill>
                    <a:schemeClr val="accent2">
                      <a:lumMod val="75000"/>
                    </a:schemeClr>
                  </a:solidFill>
                </a:rPr>
                <a:t>Run 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grpSp>
          <p:nvGrpSpPr>
            <p:cNvPr id="289" name="群組 288"/>
            <p:cNvGrpSpPr/>
            <p:nvPr/>
          </p:nvGrpSpPr>
          <p:grpSpPr>
            <a:xfrm>
              <a:off x="1731749" y="4657091"/>
              <a:ext cx="1063872" cy="140365"/>
              <a:chOff x="1526928" y="4977771"/>
              <a:chExt cx="1978272" cy="261009"/>
            </a:xfrm>
          </p:grpSpPr>
          <p:sp>
            <p:nvSpPr>
              <p:cNvPr id="290" name="矩形 289"/>
              <p:cNvSpPr/>
              <p:nvPr/>
            </p:nvSpPr>
            <p:spPr>
              <a:xfrm>
                <a:off x="1526928" y="5003030"/>
                <a:ext cx="527292" cy="2104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1" name="橢圓 290"/>
              <p:cNvSpPr/>
              <p:nvPr/>
            </p:nvSpPr>
            <p:spPr>
              <a:xfrm>
                <a:off x="2133600" y="4977771"/>
                <a:ext cx="762001" cy="261009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3124200" y="5001004"/>
                <a:ext cx="381000" cy="21454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93" name="直線接點 292"/>
              <p:cNvCxnSpPr>
                <a:stCxn id="290" idx="3"/>
                <a:endCxn id="291" idx="2"/>
              </p:cNvCxnSpPr>
              <p:nvPr/>
            </p:nvCxnSpPr>
            <p:spPr>
              <a:xfrm>
                <a:off x="2054220" y="5108276"/>
                <a:ext cx="79380" cy="0"/>
              </a:xfrm>
              <a:prstGeom prst="line">
                <a:avLst/>
              </a:prstGeom>
              <a:ln w="31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直線接點 293"/>
              <p:cNvCxnSpPr>
                <a:stCxn id="291" idx="6"/>
                <a:endCxn id="292" idx="1"/>
              </p:cNvCxnSpPr>
              <p:nvPr/>
            </p:nvCxnSpPr>
            <p:spPr>
              <a:xfrm>
                <a:off x="2895601" y="5108276"/>
                <a:ext cx="228599" cy="0"/>
              </a:xfrm>
              <a:prstGeom prst="line">
                <a:avLst/>
              </a:prstGeom>
              <a:ln w="31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5" name="群組 294"/>
          <p:cNvGrpSpPr/>
          <p:nvPr/>
        </p:nvGrpSpPr>
        <p:grpSpPr>
          <a:xfrm>
            <a:off x="3348567" y="4640334"/>
            <a:ext cx="1263830" cy="309620"/>
            <a:chOff x="1631770" y="4504323"/>
            <a:chExt cx="1263830" cy="309620"/>
          </a:xfrm>
        </p:grpSpPr>
        <p:sp>
          <p:nvSpPr>
            <p:cNvPr id="296" name="矩形 295"/>
            <p:cNvSpPr/>
            <p:nvPr/>
          </p:nvSpPr>
          <p:spPr>
            <a:xfrm>
              <a:off x="1631770" y="4504323"/>
              <a:ext cx="1263830" cy="3096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Darcy </a:t>
              </a:r>
              <a:r>
                <a:rPr lang="en-US" sz="800" b="1" dirty="0" smtClean="0">
                  <a:solidFill>
                    <a:schemeClr val="accent2">
                      <a:lumMod val="75000"/>
                    </a:schemeClr>
                  </a:solidFill>
                </a:rPr>
                <a:t>Fall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grpSp>
          <p:nvGrpSpPr>
            <p:cNvPr id="297" name="群組 296"/>
            <p:cNvGrpSpPr/>
            <p:nvPr/>
          </p:nvGrpSpPr>
          <p:grpSpPr>
            <a:xfrm>
              <a:off x="1731749" y="4657091"/>
              <a:ext cx="1063872" cy="140365"/>
              <a:chOff x="1526928" y="4977771"/>
              <a:chExt cx="1978272" cy="261009"/>
            </a:xfrm>
          </p:grpSpPr>
          <p:sp>
            <p:nvSpPr>
              <p:cNvPr id="298" name="矩形 297"/>
              <p:cNvSpPr/>
              <p:nvPr/>
            </p:nvSpPr>
            <p:spPr>
              <a:xfrm>
                <a:off x="1526928" y="5003030"/>
                <a:ext cx="527292" cy="2104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9" name="橢圓 298"/>
              <p:cNvSpPr/>
              <p:nvPr/>
            </p:nvSpPr>
            <p:spPr>
              <a:xfrm>
                <a:off x="2133600" y="4977771"/>
                <a:ext cx="762001" cy="261009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00" name="矩形 299"/>
              <p:cNvSpPr/>
              <p:nvPr/>
            </p:nvSpPr>
            <p:spPr>
              <a:xfrm>
                <a:off x="3124200" y="5001004"/>
                <a:ext cx="381000" cy="21454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01" name="直線接點 300"/>
              <p:cNvCxnSpPr>
                <a:stCxn id="298" idx="3"/>
                <a:endCxn id="299" idx="2"/>
              </p:cNvCxnSpPr>
              <p:nvPr/>
            </p:nvCxnSpPr>
            <p:spPr>
              <a:xfrm>
                <a:off x="2054220" y="5108276"/>
                <a:ext cx="79380" cy="0"/>
              </a:xfrm>
              <a:prstGeom prst="line">
                <a:avLst/>
              </a:prstGeom>
              <a:ln w="31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直線接點 301"/>
              <p:cNvCxnSpPr>
                <a:stCxn id="299" idx="6"/>
                <a:endCxn id="300" idx="1"/>
              </p:cNvCxnSpPr>
              <p:nvPr/>
            </p:nvCxnSpPr>
            <p:spPr>
              <a:xfrm>
                <a:off x="2895601" y="5108276"/>
                <a:ext cx="228599" cy="0"/>
              </a:xfrm>
              <a:prstGeom prst="line">
                <a:avLst/>
              </a:prstGeom>
              <a:ln w="31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7" name="矩形 136"/>
          <p:cNvSpPr/>
          <p:nvPr/>
        </p:nvSpPr>
        <p:spPr>
          <a:xfrm>
            <a:off x="1600199" y="803382"/>
            <a:ext cx="3124201" cy="3190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1200" b="1" dirty="0" smtClean="0">
                <a:solidFill>
                  <a:schemeClr val="accent2">
                    <a:lumMod val="50000"/>
                  </a:schemeClr>
                </a:solidFill>
              </a:rPr>
              <a:t>Forest  |  Chapter 43, line 1 | Elizabeth, Darcy</a:t>
            </a:r>
            <a:endParaRPr lang="en-US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" y="-23404"/>
            <a:ext cx="9220200" cy="709204"/>
          </a:xfrm>
          <a:prstGeom prst="rect">
            <a:avLst/>
          </a:prstGeom>
        </p:spPr>
      </p:pic>
      <p:grpSp>
        <p:nvGrpSpPr>
          <p:cNvPr id="211" name="群組 210"/>
          <p:cNvGrpSpPr/>
          <p:nvPr/>
        </p:nvGrpSpPr>
        <p:grpSpPr>
          <a:xfrm>
            <a:off x="4800600" y="808836"/>
            <a:ext cx="838200" cy="308146"/>
            <a:chOff x="5410401" y="1267599"/>
            <a:chExt cx="838200" cy="308146"/>
          </a:xfrm>
        </p:grpSpPr>
        <p:sp>
          <p:nvSpPr>
            <p:cNvPr id="212" name="圓角矩形 211"/>
            <p:cNvSpPr/>
            <p:nvPr/>
          </p:nvSpPr>
          <p:spPr>
            <a:xfrm>
              <a:off x="5410401" y="1267599"/>
              <a:ext cx="838200" cy="3081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矩形 302"/>
            <p:cNvSpPr/>
            <p:nvPr/>
          </p:nvSpPr>
          <p:spPr>
            <a:xfrm>
              <a:off x="5524701" y="1312960"/>
              <a:ext cx="609600" cy="21742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63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Analyze</a:t>
              </a:r>
              <a:endParaRPr lang="en-US" sz="800" b="1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472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280904" y="228600"/>
            <a:ext cx="3224295" cy="457198"/>
            <a:chOff x="337083" y="171450"/>
            <a:chExt cx="3869156" cy="342899"/>
          </a:xfrm>
        </p:grpSpPr>
        <p:sp>
          <p:nvSpPr>
            <p:cNvPr id="6" name="矩形 5"/>
            <p:cNvSpPr/>
            <p:nvPr/>
          </p:nvSpPr>
          <p:spPr>
            <a:xfrm>
              <a:off x="337083" y="171450"/>
              <a:ext cx="1498060" cy="114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</a:rPr>
                <a:t>Story_Assistant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82063" y="400050"/>
              <a:ext cx="2924176" cy="1142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file:///D:/Github/TestPage/Test.html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1676400" y="731703"/>
            <a:ext cx="7391400" cy="533399"/>
          </a:xfrm>
          <a:prstGeom prst="rect">
            <a:avLst/>
          </a:prstGeom>
          <a:solidFill>
            <a:schemeClr val="bg1"/>
          </a:solidFill>
          <a:ln w="222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362199" y="1371600"/>
            <a:ext cx="5257801" cy="579120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05" y="803167"/>
            <a:ext cx="355235" cy="355235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80" y="803167"/>
            <a:ext cx="297020" cy="297020"/>
          </a:xfrm>
          <a:prstGeom prst="rect">
            <a:avLst/>
          </a:prstGeom>
        </p:spPr>
      </p:pic>
      <p:sp>
        <p:nvSpPr>
          <p:cNvPr id="32" name="圓角矩形 31"/>
          <p:cNvSpPr/>
          <p:nvPr/>
        </p:nvSpPr>
        <p:spPr>
          <a:xfrm>
            <a:off x="1899666" y="803167"/>
            <a:ext cx="387127" cy="355235"/>
          </a:xfrm>
          <a:prstGeom prst="roundRect">
            <a:avLst/>
          </a:prstGeom>
          <a:solidFill>
            <a:schemeClr val="tx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/>
          <p:cNvSpPr/>
          <p:nvPr/>
        </p:nvSpPr>
        <p:spPr>
          <a:xfrm>
            <a:off x="1600201" y="1856373"/>
            <a:ext cx="686592" cy="37204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600201" y="1371600"/>
            <a:ext cx="68375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Location</a:t>
            </a:r>
          </a:p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Sequence</a:t>
            </a:r>
          </a:p>
        </p:txBody>
      </p:sp>
      <p:sp>
        <p:nvSpPr>
          <p:cNvPr id="23" name="等腰三角形 22"/>
          <p:cNvSpPr/>
          <p:nvPr/>
        </p:nvSpPr>
        <p:spPr>
          <a:xfrm>
            <a:off x="1832775" y="1752600"/>
            <a:ext cx="221445" cy="18032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1646531" y="2071630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646531" y="2357089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Nether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…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Park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646531" y="2642548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646531" y="2928007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Forest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646531" y="3213466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646531" y="3498925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Nether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…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Park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646531" y="3784384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646531" y="4069843"/>
            <a:ext cx="593933" cy="212755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Forest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646531" y="4355302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646531" y="4640761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Nether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…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Park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646531" y="4926220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46531" y="5211675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Forest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200400" y="1870337"/>
            <a:ext cx="457200" cy="127513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15" y="1424703"/>
            <a:ext cx="5230368" cy="5204697"/>
          </a:xfrm>
          <a:prstGeom prst="rect">
            <a:avLst/>
          </a:prstGeom>
        </p:spPr>
      </p:pic>
      <p:sp>
        <p:nvSpPr>
          <p:cNvPr id="80" name="矩形 79"/>
          <p:cNvSpPr/>
          <p:nvPr/>
        </p:nvSpPr>
        <p:spPr>
          <a:xfrm>
            <a:off x="1599408" y="1858861"/>
            <a:ext cx="686592" cy="3720457"/>
          </a:xfrm>
          <a:prstGeom prst="rect">
            <a:avLst/>
          </a:prstGeom>
          <a:gradFill flip="none" rotWithShape="1">
            <a:gsLst>
              <a:gs pos="1667">
                <a:schemeClr val="bg1"/>
              </a:gs>
              <a:gs pos="9000">
                <a:schemeClr val="bg1">
                  <a:alpha val="34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等腰三角形 92"/>
          <p:cNvSpPr/>
          <p:nvPr/>
        </p:nvSpPr>
        <p:spPr>
          <a:xfrm rot="10800000">
            <a:off x="1832775" y="5505736"/>
            <a:ext cx="221445" cy="18032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矩形 124"/>
          <p:cNvSpPr/>
          <p:nvPr/>
        </p:nvSpPr>
        <p:spPr>
          <a:xfrm>
            <a:off x="6705600" y="3356260"/>
            <a:ext cx="228600" cy="127513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矩形 125"/>
          <p:cNvSpPr/>
          <p:nvPr/>
        </p:nvSpPr>
        <p:spPr>
          <a:xfrm>
            <a:off x="4267200" y="3578927"/>
            <a:ext cx="457200" cy="127513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矩形 127"/>
          <p:cNvSpPr/>
          <p:nvPr/>
        </p:nvSpPr>
        <p:spPr>
          <a:xfrm>
            <a:off x="5867400" y="4154139"/>
            <a:ext cx="457200" cy="127513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矩形 129"/>
          <p:cNvSpPr/>
          <p:nvPr/>
        </p:nvSpPr>
        <p:spPr>
          <a:xfrm>
            <a:off x="6234023" y="4968840"/>
            <a:ext cx="457200" cy="127513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等腰三角形 105"/>
          <p:cNvSpPr/>
          <p:nvPr/>
        </p:nvSpPr>
        <p:spPr>
          <a:xfrm rot="5400000">
            <a:off x="2604024" y="1353006"/>
            <a:ext cx="161659" cy="180328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等腰三角形 106"/>
          <p:cNvSpPr/>
          <p:nvPr/>
        </p:nvSpPr>
        <p:spPr>
          <a:xfrm rot="5400000">
            <a:off x="2600135" y="5248466"/>
            <a:ext cx="161659" cy="180328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矩形 133"/>
          <p:cNvSpPr/>
          <p:nvPr/>
        </p:nvSpPr>
        <p:spPr>
          <a:xfrm>
            <a:off x="1538008" y="547264"/>
            <a:ext cx="7538513" cy="678180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7703899" y="1267599"/>
            <a:ext cx="1287701" cy="49138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群組 108"/>
          <p:cNvGrpSpPr/>
          <p:nvPr/>
        </p:nvGrpSpPr>
        <p:grpSpPr>
          <a:xfrm>
            <a:off x="7703899" y="1325834"/>
            <a:ext cx="1287701" cy="4655981"/>
            <a:chOff x="7703899" y="1325834"/>
            <a:chExt cx="1287701" cy="4655981"/>
          </a:xfrm>
        </p:grpSpPr>
        <p:grpSp>
          <p:nvGrpSpPr>
            <p:cNvPr id="110" name="群組 109"/>
            <p:cNvGrpSpPr/>
            <p:nvPr/>
          </p:nvGrpSpPr>
          <p:grpSpPr>
            <a:xfrm>
              <a:off x="7703899" y="1696164"/>
              <a:ext cx="1287701" cy="4285651"/>
              <a:chOff x="7487850" y="1276949"/>
              <a:chExt cx="1287701" cy="4285651"/>
            </a:xfrm>
          </p:grpSpPr>
          <p:pic>
            <p:nvPicPr>
              <p:cNvPr id="114" name="圖片 1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9910" y="1276949"/>
                <a:ext cx="1285641" cy="105303"/>
              </a:xfrm>
              <a:prstGeom prst="rect">
                <a:avLst/>
              </a:prstGeom>
            </p:spPr>
          </p:pic>
          <p:pic>
            <p:nvPicPr>
              <p:cNvPr id="115" name="圖片 1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9910" y="1363205"/>
                <a:ext cx="1285641" cy="456694"/>
              </a:xfrm>
              <a:prstGeom prst="rect">
                <a:avLst/>
              </a:prstGeom>
            </p:spPr>
          </p:pic>
          <p:pic>
            <p:nvPicPr>
              <p:cNvPr id="116" name="圖片 11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1833472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117" name="圖片 11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2475570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118" name="圖片 11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3124707"/>
                <a:ext cx="1285641" cy="456694"/>
              </a:xfrm>
              <a:prstGeom prst="rect">
                <a:avLst/>
              </a:prstGeom>
            </p:spPr>
          </p:pic>
          <p:pic>
            <p:nvPicPr>
              <p:cNvPr id="119" name="圖片 11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3581400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120" name="圖片 11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4242328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121" name="圖片 12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4928128"/>
                <a:ext cx="1285641" cy="634472"/>
              </a:xfrm>
              <a:prstGeom prst="rect">
                <a:avLst/>
              </a:prstGeom>
            </p:spPr>
          </p:pic>
        </p:grpSp>
        <p:sp>
          <p:nvSpPr>
            <p:cNvPr id="111" name="圓角矩形 110"/>
            <p:cNvSpPr/>
            <p:nvPr/>
          </p:nvSpPr>
          <p:spPr>
            <a:xfrm>
              <a:off x="7811608" y="3876650"/>
              <a:ext cx="1066800" cy="542950"/>
            </a:xfrm>
            <a:prstGeom prst="roundRect">
              <a:avLst/>
            </a:prstGeom>
            <a:solidFill>
              <a:schemeClr val="bg1">
                <a:alpha val="4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3" name="圖片 1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0531" y="1325834"/>
              <a:ext cx="798992" cy="346628"/>
            </a:xfrm>
            <a:prstGeom prst="rect">
              <a:avLst/>
            </a:prstGeom>
          </p:spPr>
        </p:pic>
        <p:pic>
          <p:nvPicPr>
            <p:cNvPr id="112" name="圖片 1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1797" y="1384943"/>
              <a:ext cx="228411" cy="228411"/>
            </a:xfrm>
            <a:prstGeom prst="rect">
              <a:avLst/>
            </a:prstGeom>
          </p:spPr>
        </p:pic>
      </p:grpSp>
      <p:grpSp>
        <p:nvGrpSpPr>
          <p:cNvPr id="15" name="群組 14"/>
          <p:cNvGrpSpPr/>
          <p:nvPr/>
        </p:nvGrpSpPr>
        <p:grpSpPr>
          <a:xfrm>
            <a:off x="-70913" y="686168"/>
            <a:ext cx="1747313" cy="6172202"/>
            <a:chOff x="-70913" y="686168"/>
            <a:chExt cx="1747313" cy="6172202"/>
          </a:xfrm>
        </p:grpSpPr>
        <p:sp>
          <p:nvSpPr>
            <p:cNvPr id="14" name="矩形 13"/>
            <p:cNvSpPr/>
            <p:nvPr/>
          </p:nvSpPr>
          <p:spPr>
            <a:xfrm>
              <a:off x="-70913" y="686168"/>
              <a:ext cx="1600200" cy="617220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群組 64"/>
            <p:cNvGrpSpPr/>
            <p:nvPr/>
          </p:nvGrpSpPr>
          <p:grpSpPr>
            <a:xfrm>
              <a:off x="152400" y="990600"/>
              <a:ext cx="1524000" cy="276999"/>
              <a:chOff x="152400" y="990600"/>
              <a:chExt cx="1524000" cy="276999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152400" y="1054844"/>
                <a:ext cx="128504" cy="148510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文字方塊 57"/>
              <p:cNvSpPr txBox="1"/>
              <p:nvPr/>
            </p:nvSpPr>
            <p:spPr>
              <a:xfrm>
                <a:off x="280904" y="990600"/>
                <a:ext cx="13954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Characters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6" name="群組 65"/>
            <p:cNvGrpSpPr/>
            <p:nvPr/>
          </p:nvGrpSpPr>
          <p:grpSpPr>
            <a:xfrm>
              <a:off x="152400" y="2133600"/>
              <a:ext cx="1524000" cy="276999"/>
              <a:chOff x="152400" y="1247001"/>
              <a:chExt cx="1524000" cy="276999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152400" y="1311245"/>
                <a:ext cx="128504" cy="148510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文字方塊 59"/>
              <p:cNvSpPr txBox="1"/>
              <p:nvPr/>
            </p:nvSpPr>
            <p:spPr>
              <a:xfrm>
                <a:off x="280904" y="1247001"/>
                <a:ext cx="13954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Locations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7" name="群組 66"/>
            <p:cNvGrpSpPr/>
            <p:nvPr/>
          </p:nvGrpSpPr>
          <p:grpSpPr>
            <a:xfrm>
              <a:off x="152400" y="3020199"/>
              <a:ext cx="1524000" cy="276999"/>
              <a:chOff x="152400" y="1524000"/>
              <a:chExt cx="1524000" cy="276999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152400" y="1588244"/>
                <a:ext cx="128504" cy="14851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文字方塊 61"/>
              <p:cNvSpPr txBox="1"/>
              <p:nvPr/>
            </p:nvSpPr>
            <p:spPr>
              <a:xfrm>
                <a:off x="280904" y="1524000"/>
                <a:ext cx="13954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Others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群組 12"/>
            <p:cNvGrpSpPr/>
            <p:nvPr/>
          </p:nvGrpSpPr>
          <p:grpSpPr>
            <a:xfrm>
              <a:off x="342298" y="1255826"/>
              <a:ext cx="888850" cy="246888"/>
              <a:chOff x="453573" y="3855526"/>
              <a:chExt cx="888850" cy="246888"/>
            </a:xfrm>
          </p:grpSpPr>
          <p:sp>
            <p:nvSpPr>
              <p:cNvPr id="3" name="橢圓 2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橢圓 38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 smtClean="0">
                    <a:solidFill>
                      <a:schemeClr val="tx1"/>
                    </a:solidFill>
                  </a:rPr>
                  <a:t>Darcy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152400" y="3810000"/>
              <a:ext cx="1231148" cy="3048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Analyze Story</a:t>
              </a:r>
              <a:endParaRPr lang="en-US" sz="12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152400" y="3429000"/>
              <a:ext cx="1231148" cy="3048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Choose Tags</a:t>
              </a:r>
              <a:endParaRPr lang="en-US" sz="1200" dirty="0"/>
            </a:p>
          </p:txBody>
        </p:sp>
        <p:grpSp>
          <p:nvGrpSpPr>
            <p:cNvPr id="72" name="群組 71"/>
            <p:cNvGrpSpPr/>
            <p:nvPr/>
          </p:nvGrpSpPr>
          <p:grpSpPr>
            <a:xfrm>
              <a:off x="342298" y="1519123"/>
              <a:ext cx="888850" cy="246888"/>
              <a:chOff x="453573" y="3855526"/>
              <a:chExt cx="888850" cy="246888"/>
            </a:xfrm>
          </p:grpSpPr>
          <p:sp>
            <p:nvSpPr>
              <p:cNvPr id="76" name="橢圓 75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橢圓 76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 smtClean="0">
                    <a:solidFill>
                      <a:schemeClr val="tx1"/>
                    </a:solidFill>
                  </a:rPr>
                  <a:t>Elizabeth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1" name="群組 80"/>
            <p:cNvGrpSpPr/>
            <p:nvPr/>
          </p:nvGrpSpPr>
          <p:grpSpPr>
            <a:xfrm>
              <a:off x="342298" y="1782420"/>
              <a:ext cx="888850" cy="246888"/>
              <a:chOff x="453573" y="3855526"/>
              <a:chExt cx="888850" cy="246888"/>
            </a:xfrm>
          </p:grpSpPr>
          <p:sp>
            <p:nvSpPr>
              <p:cNvPr id="82" name="橢圓 81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橢圓 82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err="1" smtClean="0">
                    <a:solidFill>
                      <a:schemeClr val="tx1"/>
                    </a:solidFill>
                  </a:rPr>
                  <a:t>Mr.Bennet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342298" y="2362200"/>
              <a:ext cx="888850" cy="246888"/>
              <a:chOff x="453573" y="3855526"/>
              <a:chExt cx="888850" cy="246888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橢圓 86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700" dirty="0" err="1">
                    <a:solidFill>
                      <a:schemeClr val="tx1"/>
                    </a:solidFill>
                  </a:rPr>
                  <a:t>Netherfield</a:t>
                </a:r>
                <a:r>
                  <a:rPr lang="en-US" sz="700" dirty="0">
                    <a:solidFill>
                      <a:schemeClr val="tx1"/>
                    </a:solidFill>
                  </a:rPr>
                  <a:t> Park</a:t>
                </a:r>
              </a:p>
            </p:txBody>
          </p:sp>
        </p:grpSp>
        <p:grpSp>
          <p:nvGrpSpPr>
            <p:cNvPr id="89" name="群組 88"/>
            <p:cNvGrpSpPr/>
            <p:nvPr/>
          </p:nvGrpSpPr>
          <p:grpSpPr>
            <a:xfrm>
              <a:off x="342298" y="2625497"/>
              <a:ext cx="888850" cy="246888"/>
              <a:chOff x="453573" y="3855526"/>
              <a:chExt cx="888850" cy="246888"/>
            </a:xfrm>
          </p:grpSpPr>
          <p:sp>
            <p:nvSpPr>
              <p:cNvPr id="90" name="橢圓 89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橢圓 90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Woods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54" name="矩形 153"/>
          <p:cNvSpPr/>
          <p:nvPr/>
        </p:nvSpPr>
        <p:spPr>
          <a:xfrm>
            <a:off x="8610600" y="752106"/>
            <a:ext cx="381000" cy="370330"/>
          </a:xfrm>
          <a:prstGeom prst="rect">
            <a:avLst/>
          </a:prstGeom>
          <a:blipFill dpi="0" rotWithShape="1">
            <a:blip r:embed="rId10">
              <a:alphaModFix amt="5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直線接點 158"/>
          <p:cNvCxnSpPr/>
          <p:nvPr/>
        </p:nvCxnSpPr>
        <p:spPr>
          <a:xfrm>
            <a:off x="8040208" y="38100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>
            <a:off x="8345008" y="38862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>
            <a:off x="8040208" y="40386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>
            <a:off x="8458200" y="41148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>
            <a:off x="7990681" y="423125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>
            <a:off x="8086485" y="4326351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>
            <a:off x="8479631" y="4355302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>
            <a:off x="8199677" y="44196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7916308" y="4568057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8143081" y="4661543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>
            <a:off x="7974731" y="4795536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>
            <a:off x="8295481" y="4813943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>
            <a:off x="7934085" y="50292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/>
          <p:cNvCxnSpPr/>
          <p:nvPr/>
        </p:nvCxnSpPr>
        <p:spPr>
          <a:xfrm>
            <a:off x="8312869" y="5211675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/>
          <p:cNvCxnSpPr/>
          <p:nvPr/>
        </p:nvCxnSpPr>
        <p:spPr>
          <a:xfrm>
            <a:off x="7948612" y="5525429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/>
          <p:nvPr/>
        </p:nvCxnSpPr>
        <p:spPr>
          <a:xfrm>
            <a:off x="8592823" y="5526072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/>
        </p:nvCxnSpPr>
        <p:spPr>
          <a:xfrm>
            <a:off x="8036404" y="5957058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群組 122"/>
          <p:cNvGrpSpPr/>
          <p:nvPr/>
        </p:nvGrpSpPr>
        <p:grpSpPr>
          <a:xfrm>
            <a:off x="6781800" y="768019"/>
            <a:ext cx="838200" cy="892607"/>
            <a:chOff x="6400800" y="1054844"/>
            <a:chExt cx="838200" cy="892607"/>
          </a:xfrm>
        </p:grpSpPr>
        <p:sp>
          <p:nvSpPr>
            <p:cNvPr id="124" name="圓角矩形 123"/>
            <p:cNvSpPr/>
            <p:nvPr/>
          </p:nvSpPr>
          <p:spPr>
            <a:xfrm>
              <a:off x="6400800" y="1054844"/>
              <a:ext cx="838200" cy="89260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484623" y="1641438"/>
              <a:ext cx="678177" cy="2174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。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</a:rPr>
                <a:t>Mr. </a:t>
              </a:r>
              <a:r>
                <a:rPr lang="en-US" sz="800" b="1" dirty="0" err="1" smtClean="0">
                  <a:solidFill>
                    <a:schemeClr val="accent2">
                      <a:lumMod val="50000"/>
                    </a:schemeClr>
                  </a:solidFill>
                </a:rPr>
                <a:t>Bennet</a:t>
              </a:r>
              <a:endParaRPr lang="en-US" sz="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6484623" y="1394002"/>
              <a:ext cx="678177" cy="2174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。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</a:rPr>
                <a:t>Elizabeth</a:t>
              </a:r>
              <a:endParaRPr lang="en-US" sz="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6484623" y="1154176"/>
              <a:ext cx="678177" cy="2174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。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</a:rPr>
                <a:t>Darcy</a:t>
              </a:r>
              <a:endParaRPr lang="en-US" sz="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188" name="群組 187"/>
          <p:cNvGrpSpPr/>
          <p:nvPr/>
        </p:nvGrpSpPr>
        <p:grpSpPr>
          <a:xfrm>
            <a:off x="7241265" y="1901344"/>
            <a:ext cx="378735" cy="3508856"/>
            <a:chOff x="7241265" y="1901344"/>
            <a:chExt cx="378735" cy="3508856"/>
          </a:xfrm>
        </p:grpSpPr>
        <p:sp>
          <p:nvSpPr>
            <p:cNvPr id="192" name="矩形 191"/>
            <p:cNvSpPr/>
            <p:nvPr/>
          </p:nvSpPr>
          <p:spPr>
            <a:xfrm>
              <a:off x="7244696" y="1901344"/>
              <a:ext cx="338750" cy="340572"/>
            </a:xfrm>
            <a:prstGeom prst="rect">
              <a:avLst/>
            </a:prstGeom>
            <a:blipFill dpi="0" rotWithShape="1">
              <a:blip r:embed="rId11">
                <a:alphaModFix amt="69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矩形 224">
              <a:hlinkClick r:id="" action="ppaction://hlinkshowjump?jump=nextslide"/>
            </p:cNvPr>
            <p:cNvSpPr/>
            <p:nvPr/>
          </p:nvSpPr>
          <p:spPr>
            <a:xfrm>
              <a:off x="7244696" y="5069628"/>
              <a:ext cx="338750" cy="340572"/>
            </a:xfrm>
            <a:prstGeom prst="rect">
              <a:avLst/>
            </a:prstGeom>
            <a:blipFill dpi="0" rotWithShape="1">
              <a:blip r:embed="rId12">
                <a:alphaModFix amt="8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6" name="群組 225"/>
            <p:cNvGrpSpPr/>
            <p:nvPr/>
          </p:nvGrpSpPr>
          <p:grpSpPr>
            <a:xfrm>
              <a:off x="7363272" y="2272099"/>
              <a:ext cx="101598" cy="2680705"/>
              <a:chOff x="7162802" y="2394609"/>
              <a:chExt cx="101598" cy="2680705"/>
            </a:xfrm>
          </p:grpSpPr>
          <p:sp>
            <p:nvSpPr>
              <p:cNvPr id="228" name="橢圓 227"/>
              <p:cNvSpPr/>
              <p:nvPr/>
            </p:nvSpPr>
            <p:spPr>
              <a:xfrm>
                <a:off x="7162802" y="23946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橢圓 228"/>
              <p:cNvSpPr/>
              <p:nvPr/>
            </p:nvSpPr>
            <p:spPr>
              <a:xfrm>
                <a:off x="7162802" y="25470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橢圓 229"/>
              <p:cNvSpPr/>
              <p:nvPr/>
            </p:nvSpPr>
            <p:spPr>
              <a:xfrm>
                <a:off x="7162802" y="26994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橢圓 230"/>
              <p:cNvSpPr/>
              <p:nvPr/>
            </p:nvSpPr>
            <p:spPr>
              <a:xfrm>
                <a:off x="7162802" y="28518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橢圓 231"/>
              <p:cNvSpPr/>
              <p:nvPr/>
            </p:nvSpPr>
            <p:spPr>
              <a:xfrm>
                <a:off x="7162802" y="30042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橢圓 232"/>
              <p:cNvSpPr/>
              <p:nvPr/>
            </p:nvSpPr>
            <p:spPr>
              <a:xfrm>
                <a:off x="7162802" y="31566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橢圓 233"/>
              <p:cNvSpPr/>
              <p:nvPr/>
            </p:nvSpPr>
            <p:spPr>
              <a:xfrm>
                <a:off x="7162802" y="33090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橢圓 234"/>
              <p:cNvSpPr/>
              <p:nvPr/>
            </p:nvSpPr>
            <p:spPr>
              <a:xfrm>
                <a:off x="7162802" y="34614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橢圓 235"/>
              <p:cNvSpPr/>
              <p:nvPr/>
            </p:nvSpPr>
            <p:spPr>
              <a:xfrm>
                <a:off x="7162802" y="36138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橢圓 236"/>
              <p:cNvSpPr/>
              <p:nvPr/>
            </p:nvSpPr>
            <p:spPr>
              <a:xfrm>
                <a:off x="7162802" y="37662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橢圓 237"/>
              <p:cNvSpPr/>
              <p:nvPr/>
            </p:nvSpPr>
            <p:spPr>
              <a:xfrm>
                <a:off x="7162802" y="39186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橢圓 238"/>
              <p:cNvSpPr/>
              <p:nvPr/>
            </p:nvSpPr>
            <p:spPr>
              <a:xfrm>
                <a:off x="7162802" y="40710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橢圓 239"/>
              <p:cNvSpPr/>
              <p:nvPr/>
            </p:nvSpPr>
            <p:spPr>
              <a:xfrm>
                <a:off x="7162802" y="42234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橢圓 240"/>
              <p:cNvSpPr/>
              <p:nvPr/>
            </p:nvSpPr>
            <p:spPr>
              <a:xfrm>
                <a:off x="7162802" y="43758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橢圓 241"/>
              <p:cNvSpPr/>
              <p:nvPr/>
            </p:nvSpPr>
            <p:spPr>
              <a:xfrm>
                <a:off x="7162802" y="45282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橢圓 242"/>
              <p:cNvSpPr/>
              <p:nvPr/>
            </p:nvSpPr>
            <p:spPr>
              <a:xfrm>
                <a:off x="7162802" y="46806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橢圓 243"/>
              <p:cNvSpPr/>
              <p:nvPr/>
            </p:nvSpPr>
            <p:spPr>
              <a:xfrm>
                <a:off x="7162802" y="48330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橢圓 244"/>
              <p:cNvSpPr/>
              <p:nvPr/>
            </p:nvSpPr>
            <p:spPr>
              <a:xfrm>
                <a:off x="7162802" y="49854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7" name="矩形 226"/>
            <p:cNvSpPr/>
            <p:nvPr/>
          </p:nvSpPr>
          <p:spPr>
            <a:xfrm>
              <a:off x="7241265" y="3772197"/>
              <a:ext cx="378735" cy="114003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直線接點 15"/>
          <p:cNvCxnSpPr/>
          <p:nvPr/>
        </p:nvCxnSpPr>
        <p:spPr>
          <a:xfrm>
            <a:off x="2362200" y="1384943"/>
            <a:ext cx="0" cy="4711057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接點 258"/>
          <p:cNvCxnSpPr/>
          <p:nvPr/>
        </p:nvCxnSpPr>
        <p:spPr>
          <a:xfrm>
            <a:off x="3944317" y="1443170"/>
            <a:ext cx="30781" cy="465283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矩形 261"/>
          <p:cNvSpPr/>
          <p:nvPr/>
        </p:nvSpPr>
        <p:spPr>
          <a:xfrm>
            <a:off x="1895664" y="4800600"/>
            <a:ext cx="990599" cy="186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Elizabeth </a:t>
            </a:r>
            <a:r>
              <a:rPr lang="en-US" sz="800" b="1" dirty="0" smtClean="0">
                <a:solidFill>
                  <a:schemeClr val="accent2">
                    <a:lumMod val="75000"/>
                  </a:schemeClr>
                </a:solidFill>
              </a:rPr>
              <a:t>Want</a:t>
            </a:r>
            <a:r>
              <a:rPr lang="en-US" sz="800" dirty="0" smtClean="0">
                <a:solidFill>
                  <a:schemeClr val="accent2">
                    <a:lumMod val="75000"/>
                  </a:schemeClr>
                </a:solidFill>
              </a:rPr>
              <a:t> …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1868834" y="1657428"/>
            <a:ext cx="950566" cy="2475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accent2">
                    <a:lumMod val="50000"/>
                  </a:schemeClr>
                </a:solidFill>
              </a:rPr>
              <a:t>Elizabeth</a:t>
            </a:r>
            <a:endParaRPr lang="en-US" sz="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3469034" y="1645182"/>
            <a:ext cx="950566" cy="2475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accent2">
                    <a:lumMod val="50000"/>
                  </a:schemeClr>
                </a:solidFill>
              </a:rPr>
              <a:t>Darcy</a:t>
            </a:r>
            <a:endParaRPr lang="en-US" sz="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" y="-23404"/>
            <a:ext cx="9220200" cy="709204"/>
          </a:xfrm>
          <a:prstGeom prst="rect">
            <a:avLst/>
          </a:prstGeom>
        </p:spPr>
      </p:pic>
      <p:sp>
        <p:nvSpPr>
          <p:cNvPr id="211" name="矩形 210"/>
          <p:cNvSpPr/>
          <p:nvPr/>
        </p:nvSpPr>
        <p:spPr>
          <a:xfrm>
            <a:off x="1895664" y="4038600"/>
            <a:ext cx="990599" cy="186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Elizabeth </a:t>
            </a:r>
            <a:r>
              <a:rPr lang="en-US" sz="800" b="1" dirty="0" smtClean="0">
                <a:solidFill>
                  <a:schemeClr val="accent2">
                    <a:lumMod val="75000"/>
                  </a:schemeClr>
                </a:solidFill>
              </a:rPr>
              <a:t>Wonder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1895664" y="3505200"/>
            <a:ext cx="990599" cy="186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Elizabeth </a:t>
            </a:r>
            <a:r>
              <a:rPr lang="en-US" sz="800" b="1" dirty="0" smtClean="0">
                <a:solidFill>
                  <a:schemeClr val="accent2">
                    <a:lumMod val="75000"/>
                  </a:schemeClr>
                </a:solidFill>
              </a:rPr>
              <a:t>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1895664" y="2667000"/>
            <a:ext cx="990599" cy="186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Elizabeth </a:t>
            </a:r>
            <a:r>
              <a:rPr lang="en-US" sz="800" b="1" dirty="0" smtClean="0">
                <a:solidFill>
                  <a:schemeClr val="accent2">
                    <a:lumMod val="75000"/>
                  </a:schemeClr>
                </a:solidFill>
              </a:rPr>
              <a:t>Dread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04" name="矩形 303"/>
          <p:cNvSpPr/>
          <p:nvPr/>
        </p:nvSpPr>
        <p:spPr>
          <a:xfrm>
            <a:off x="1895664" y="2251499"/>
            <a:ext cx="990599" cy="186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Elizabeth </a:t>
            </a:r>
            <a:r>
              <a:rPr lang="en-US" sz="800" b="1" dirty="0" smtClean="0">
                <a:solidFill>
                  <a:schemeClr val="accent2">
                    <a:lumMod val="75000"/>
                  </a:schemeClr>
                </a:solidFill>
              </a:rPr>
              <a:t>See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05" name="矩形 304"/>
          <p:cNvSpPr/>
          <p:nvPr/>
        </p:nvSpPr>
        <p:spPr>
          <a:xfrm>
            <a:off x="3479799" y="5410200"/>
            <a:ext cx="990599" cy="186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Darcy </a:t>
            </a:r>
            <a:r>
              <a:rPr lang="en-US" sz="800" b="1" dirty="0" smtClean="0">
                <a:solidFill>
                  <a:schemeClr val="accent2">
                    <a:lumMod val="75000"/>
                  </a:schemeClr>
                </a:solidFill>
              </a:rPr>
              <a:t>Have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06" name="矩形 305"/>
          <p:cNvSpPr/>
          <p:nvPr/>
        </p:nvSpPr>
        <p:spPr>
          <a:xfrm>
            <a:off x="3428998" y="4267200"/>
            <a:ext cx="990599" cy="186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Darcy </a:t>
            </a:r>
            <a:r>
              <a:rPr lang="en-US" sz="800" b="1" dirty="0" smtClean="0">
                <a:solidFill>
                  <a:schemeClr val="accent2">
                    <a:lumMod val="75000"/>
                  </a:schemeClr>
                </a:solidFill>
              </a:rPr>
              <a:t>Fall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07" name="矩形 306"/>
          <p:cNvSpPr/>
          <p:nvPr/>
        </p:nvSpPr>
        <p:spPr>
          <a:xfrm>
            <a:off x="3428999" y="3759798"/>
            <a:ext cx="990599" cy="186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Darcy </a:t>
            </a:r>
            <a:r>
              <a:rPr lang="en-US" sz="800" b="1" dirty="0" smtClean="0">
                <a:solidFill>
                  <a:schemeClr val="accent2">
                    <a:lumMod val="75000"/>
                  </a:schemeClr>
                </a:solidFill>
              </a:rPr>
              <a:t>Run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3429000" y="2484649"/>
            <a:ext cx="990599" cy="186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Darcy </a:t>
            </a:r>
            <a:r>
              <a:rPr lang="en-US" sz="800" b="1" dirty="0" smtClean="0">
                <a:solidFill>
                  <a:schemeClr val="accent2">
                    <a:lumMod val="75000"/>
                  </a:schemeClr>
                </a:solidFill>
              </a:rPr>
              <a:t>Search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46531" y="1424703"/>
            <a:ext cx="5044692" cy="4671297"/>
          </a:xfrm>
          <a:prstGeom prst="rect">
            <a:avLst/>
          </a:prstGeom>
          <a:noFill/>
          <a:ln w="15875" cmpd="dbl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矩形 136"/>
          <p:cNvSpPr/>
          <p:nvPr/>
        </p:nvSpPr>
        <p:spPr>
          <a:xfrm>
            <a:off x="1714500" y="1203354"/>
            <a:ext cx="1981200" cy="319054"/>
          </a:xfrm>
          <a:prstGeom prst="rect">
            <a:avLst/>
          </a:prstGeom>
          <a:solidFill>
            <a:schemeClr val="accent2">
              <a:lumMod val="50000"/>
            </a:schemeClr>
          </a:solidFill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。</a:t>
            </a:r>
            <a:r>
              <a:rPr lang="en-US" sz="1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Forest  |  Chapter 43, line 1</a:t>
            </a:r>
            <a:endParaRPr lang="en-US" sz="1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45" name="群組 144"/>
          <p:cNvGrpSpPr/>
          <p:nvPr/>
        </p:nvGrpSpPr>
        <p:grpSpPr>
          <a:xfrm>
            <a:off x="5867400" y="762000"/>
            <a:ext cx="838200" cy="308146"/>
            <a:chOff x="5410401" y="1267599"/>
            <a:chExt cx="838200" cy="308146"/>
          </a:xfrm>
        </p:grpSpPr>
        <p:sp>
          <p:nvSpPr>
            <p:cNvPr id="146" name="圓角矩形 145"/>
            <p:cNvSpPr/>
            <p:nvPr/>
          </p:nvSpPr>
          <p:spPr>
            <a:xfrm>
              <a:off x="5410401" y="1267599"/>
              <a:ext cx="838200" cy="3081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5524701" y="1312960"/>
              <a:ext cx="609600" cy="21742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63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Analyze</a:t>
              </a:r>
              <a:endParaRPr lang="en-US" sz="800" b="1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742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280904" y="228600"/>
            <a:ext cx="3224295" cy="457198"/>
            <a:chOff x="337083" y="171450"/>
            <a:chExt cx="3869156" cy="342899"/>
          </a:xfrm>
        </p:grpSpPr>
        <p:sp>
          <p:nvSpPr>
            <p:cNvPr id="6" name="矩形 5"/>
            <p:cNvSpPr/>
            <p:nvPr/>
          </p:nvSpPr>
          <p:spPr>
            <a:xfrm>
              <a:off x="337083" y="171450"/>
              <a:ext cx="1498060" cy="114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</a:rPr>
                <a:t>Story_Assistant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82063" y="400050"/>
              <a:ext cx="2924176" cy="1142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file:///D:/Github/TestPage/Test.html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1676400" y="731703"/>
            <a:ext cx="7391400" cy="533399"/>
          </a:xfrm>
          <a:prstGeom prst="rect">
            <a:avLst/>
          </a:prstGeom>
          <a:solidFill>
            <a:schemeClr val="bg1"/>
          </a:solidFill>
          <a:ln w="222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362199" y="1371600"/>
            <a:ext cx="5257801" cy="579120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05" y="803167"/>
            <a:ext cx="355235" cy="355235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80" y="803167"/>
            <a:ext cx="297020" cy="297020"/>
          </a:xfrm>
          <a:prstGeom prst="rect">
            <a:avLst/>
          </a:prstGeom>
        </p:spPr>
      </p:pic>
      <p:sp>
        <p:nvSpPr>
          <p:cNvPr id="32" name="圓角矩形 31"/>
          <p:cNvSpPr/>
          <p:nvPr/>
        </p:nvSpPr>
        <p:spPr>
          <a:xfrm>
            <a:off x="1899666" y="803167"/>
            <a:ext cx="387127" cy="355235"/>
          </a:xfrm>
          <a:prstGeom prst="roundRect">
            <a:avLst/>
          </a:prstGeom>
          <a:solidFill>
            <a:schemeClr val="tx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/>
          <p:cNvSpPr/>
          <p:nvPr/>
        </p:nvSpPr>
        <p:spPr>
          <a:xfrm>
            <a:off x="1600201" y="1856373"/>
            <a:ext cx="686592" cy="37204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600201" y="1371600"/>
            <a:ext cx="68375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Location</a:t>
            </a:r>
          </a:p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Sequence</a:t>
            </a:r>
          </a:p>
        </p:txBody>
      </p:sp>
      <p:sp>
        <p:nvSpPr>
          <p:cNvPr id="23" name="等腰三角形 22"/>
          <p:cNvSpPr/>
          <p:nvPr/>
        </p:nvSpPr>
        <p:spPr>
          <a:xfrm>
            <a:off x="1832775" y="1752600"/>
            <a:ext cx="221445" cy="18032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1646531" y="2071630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646531" y="2357089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Nether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…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Park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646531" y="2642548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646531" y="2928007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Forest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646531" y="3213466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646531" y="3498925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Nether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…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Park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646531" y="3784384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646531" y="4069843"/>
            <a:ext cx="593933" cy="212755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Forest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646531" y="4355302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646531" y="4640761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Nether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…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Park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646531" y="4926220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46531" y="5211675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Forest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200400" y="1870337"/>
            <a:ext cx="457200" cy="127513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15" y="1424703"/>
            <a:ext cx="5230368" cy="5204697"/>
          </a:xfrm>
          <a:prstGeom prst="rect">
            <a:avLst/>
          </a:prstGeom>
        </p:spPr>
      </p:pic>
      <p:sp>
        <p:nvSpPr>
          <p:cNvPr id="80" name="矩形 79"/>
          <p:cNvSpPr/>
          <p:nvPr/>
        </p:nvSpPr>
        <p:spPr>
          <a:xfrm>
            <a:off x="1599408" y="1858861"/>
            <a:ext cx="686592" cy="3720457"/>
          </a:xfrm>
          <a:prstGeom prst="rect">
            <a:avLst/>
          </a:prstGeom>
          <a:gradFill flip="none" rotWithShape="1">
            <a:gsLst>
              <a:gs pos="1667">
                <a:schemeClr val="bg1"/>
              </a:gs>
              <a:gs pos="9000">
                <a:schemeClr val="bg1">
                  <a:alpha val="34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等腰三角形 92"/>
          <p:cNvSpPr/>
          <p:nvPr/>
        </p:nvSpPr>
        <p:spPr>
          <a:xfrm rot="10800000">
            <a:off x="1832775" y="5505736"/>
            <a:ext cx="221445" cy="18032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矩形 124"/>
          <p:cNvSpPr/>
          <p:nvPr/>
        </p:nvSpPr>
        <p:spPr>
          <a:xfrm>
            <a:off x="6705600" y="3356260"/>
            <a:ext cx="228600" cy="127513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矩形 125"/>
          <p:cNvSpPr/>
          <p:nvPr/>
        </p:nvSpPr>
        <p:spPr>
          <a:xfrm>
            <a:off x="4267200" y="3578927"/>
            <a:ext cx="457200" cy="127513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矩形 127"/>
          <p:cNvSpPr/>
          <p:nvPr/>
        </p:nvSpPr>
        <p:spPr>
          <a:xfrm>
            <a:off x="5867400" y="4154139"/>
            <a:ext cx="457200" cy="127513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矩形 129"/>
          <p:cNvSpPr/>
          <p:nvPr/>
        </p:nvSpPr>
        <p:spPr>
          <a:xfrm>
            <a:off x="6234023" y="4968840"/>
            <a:ext cx="457200" cy="127513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等腰三角形 105"/>
          <p:cNvSpPr/>
          <p:nvPr/>
        </p:nvSpPr>
        <p:spPr>
          <a:xfrm rot="5400000">
            <a:off x="2604024" y="1353006"/>
            <a:ext cx="161659" cy="180328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等腰三角形 106"/>
          <p:cNvSpPr/>
          <p:nvPr/>
        </p:nvSpPr>
        <p:spPr>
          <a:xfrm rot="5400000">
            <a:off x="2600135" y="5248466"/>
            <a:ext cx="161659" cy="180328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矩形 133"/>
          <p:cNvSpPr/>
          <p:nvPr/>
        </p:nvSpPr>
        <p:spPr>
          <a:xfrm>
            <a:off x="1538008" y="547264"/>
            <a:ext cx="7538513" cy="678180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7703899" y="1267599"/>
            <a:ext cx="1287701" cy="49138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群組 108"/>
          <p:cNvGrpSpPr/>
          <p:nvPr/>
        </p:nvGrpSpPr>
        <p:grpSpPr>
          <a:xfrm>
            <a:off x="7703899" y="1325834"/>
            <a:ext cx="1287701" cy="4655981"/>
            <a:chOff x="7703899" y="1325834"/>
            <a:chExt cx="1287701" cy="4655981"/>
          </a:xfrm>
        </p:grpSpPr>
        <p:grpSp>
          <p:nvGrpSpPr>
            <p:cNvPr id="110" name="群組 109"/>
            <p:cNvGrpSpPr/>
            <p:nvPr/>
          </p:nvGrpSpPr>
          <p:grpSpPr>
            <a:xfrm>
              <a:off x="7703899" y="1696164"/>
              <a:ext cx="1287701" cy="4285651"/>
              <a:chOff x="7487850" y="1276949"/>
              <a:chExt cx="1287701" cy="4285651"/>
            </a:xfrm>
          </p:grpSpPr>
          <p:pic>
            <p:nvPicPr>
              <p:cNvPr id="114" name="圖片 1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9910" y="1276949"/>
                <a:ext cx="1285641" cy="105303"/>
              </a:xfrm>
              <a:prstGeom prst="rect">
                <a:avLst/>
              </a:prstGeom>
            </p:spPr>
          </p:pic>
          <p:pic>
            <p:nvPicPr>
              <p:cNvPr id="115" name="圖片 1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9910" y="1363205"/>
                <a:ext cx="1285641" cy="456694"/>
              </a:xfrm>
              <a:prstGeom prst="rect">
                <a:avLst/>
              </a:prstGeom>
            </p:spPr>
          </p:pic>
          <p:pic>
            <p:nvPicPr>
              <p:cNvPr id="116" name="圖片 11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1833472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117" name="圖片 11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2475570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118" name="圖片 11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3124707"/>
                <a:ext cx="1285641" cy="456694"/>
              </a:xfrm>
              <a:prstGeom prst="rect">
                <a:avLst/>
              </a:prstGeom>
            </p:spPr>
          </p:pic>
          <p:pic>
            <p:nvPicPr>
              <p:cNvPr id="119" name="圖片 11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3581400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120" name="圖片 11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4242328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121" name="圖片 12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4928128"/>
                <a:ext cx="1285641" cy="634472"/>
              </a:xfrm>
              <a:prstGeom prst="rect">
                <a:avLst/>
              </a:prstGeom>
            </p:spPr>
          </p:pic>
        </p:grpSp>
        <p:sp>
          <p:nvSpPr>
            <p:cNvPr id="111" name="圓角矩形 110"/>
            <p:cNvSpPr/>
            <p:nvPr/>
          </p:nvSpPr>
          <p:spPr>
            <a:xfrm>
              <a:off x="7811608" y="3876650"/>
              <a:ext cx="1066800" cy="542950"/>
            </a:xfrm>
            <a:prstGeom prst="roundRect">
              <a:avLst/>
            </a:prstGeom>
            <a:solidFill>
              <a:schemeClr val="bg1">
                <a:alpha val="4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3" name="圖片 1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0531" y="1325834"/>
              <a:ext cx="798992" cy="346628"/>
            </a:xfrm>
            <a:prstGeom prst="rect">
              <a:avLst/>
            </a:prstGeom>
          </p:spPr>
        </p:pic>
        <p:pic>
          <p:nvPicPr>
            <p:cNvPr id="112" name="圖片 1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1797" y="1384943"/>
              <a:ext cx="228411" cy="228411"/>
            </a:xfrm>
            <a:prstGeom prst="rect">
              <a:avLst/>
            </a:prstGeom>
          </p:spPr>
        </p:pic>
      </p:grpSp>
      <p:grpSp>
        <p:nvGrpSpPr>
          <p:cNvPr id="15" name="群組 14"/>
          <p:cNvGrpSpPr/>
          <p:nvPr/>
        </p:nvGrpSpPr>
        <p:grpSpPr>
          <a:xfrm>
            <a:off x="-70913" y="686168"/>
            <a:ext cx="1747313" cy="6172202"/>
            <a:chOff x="-70913" y="686168"/>
            <a:chExt cx="1747313" cy="6172202"/>
          </a:xfrm>
        </p:grpSpPr>
        <p:sp>
          <p:nvSpPr>
            <p:cNvPr id="14" name="矩形 13"/>
            <p:cNvSpPr/>
            <p:nvPr/>
          </p:nvSpPr>
          <p:spPr>
            <a:xfrm>
              <a:off x="-70913" y="686168"/>
              <a:ext cx="1600200" cy="617220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群組 64"/>
            <p:cNvGrpSpPr/>
            <p:nvPr/>
          </p:nvGrpSpPr>
          <p:grpSpPr>
            <a:xfrm>
              <a:off x="152400" y="990600"/>
              <a:ext cx="1524000" cy="276999"/>
              <a:chOff x="152400" y="990600"/>
              <a:chExt cx="1524000" cy="276999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152400" y="1054844"/>
                <a:ext cx="128504" cy="148510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文字方塊 57"/>
              <p:cNvSpPr txBox="1"/>
              <p:nvPr/>
            </p:nvSpPr>
            <p:spPr>
              <a:xfrm>
                <a:off x="280904" y="990600"/>
                <a:ext cx="13954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Characters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6" name="群組 65"/>
            <p:cNvGrpSpPr/>
            <p:nvPr/>
          </p:nvGrpSpPr>
          <p:grpSpPr>
            <a:xfrm>
              <a:off x="152400" y="2133600"/>
              <a:ext cx="1524000" cy="276999"/>
              <a:chOff x="152400" y="1247001"/>
              <a:chExt cx="1524000" cy="276999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152400" y="1311245"/>
                <a:ext cx="128504" cy="148510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文字方塊 59"/>
              <p:cNvSpPr txBox="1"/>
              <p:nvPr/>
            </p:nvSpPr>
            <p:spPr>
              <a:xfrm>
                <a:off x="280904" y="1247001"/>
                <a:ext cx="13954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Locations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7" name="群組 66"/>
            <p:cNvGrpSpPr/>
            <p:nvPr/>
          </p:nvGrpSpPr>
          <p:grpSpPr>
            <a:xfrm>
              <a:off x="152400" y="3020199"/>
              <a:ext cx="1524000" cy="276999"/>
              <a:chOff x="152400" y="1524000"/>
              <a:chExt cx="1524000" cy="276999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152400" y="1588244"/>
                <a:ext cx="128504" cy="14851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文字方塊 61"/>
              <p:cNvSpPr txBox="1"/>
              <p:nvPr/>
            </p:nvSpPr>
            <p:spPr>
              <a:xfrm>
                <a:off x="280904" y="1524000"/>
                <a:ext cx="13954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Others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群組 12"/>
            <p:cNvGrpSpPr/>
            <p:nvPr/>
          </p:nvGrpSpPr>
          <p:grpSpPr>
            <a:xfrm>
              <a:off x="342298" y="1255826"/>
              <a:ext cx="888850" cy="246888"/>
              <a:chOff x="453573" y="3855526"/>
              <a:chExt cx="888850" cy="246888"/>
            </a:xfrm>
          </p:grpSpPr>
          <p:sp>
            <p:nvSpPr>
              <p:cNvPr id="3" name="橢圓 2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橢圓 38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 smtClean="0">
                    <a:solidFill>
                      <a:schemeClr val="tx1"/>
                    </a:solidFill>
                  </a:rPr>
                  <a:t>Darcy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152400" y="3810000"/>
              <a:ext cx="1231148" cy="3048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Analyze Story</a:t>
              </a:r>
              <a:endParaRPr lang="en-US" sz="12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152400" y="3429000"/>
              <a:ext cx="1231148" cy="3048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Choose Tags</a:t>
              </a:r>
              <a:endParaRPr lang="en-US" sz="1200" dirty="0"/>
            </a:p>
          </p:txBody>
        </p:sp>
        <p:grpSp>
          <p:nvGrpSpPr>
            <p:cNvPr id="72" name="群組 71"/>
            <p:cNvGrpSpPr/>
            <p:nvPr/>
          </p:nvGrpSpPr>
          <p:grpSpPr>
            <a:xfrm>
              <a:off x="342298" y="1519123"/>
              <a:ext cx="888850" cy="246888"/>
              <a:chOff x="453573" y="3855526"/>
              <a:chExt cx="888850" cy="246888"/>
            </a:xfrm>
          </p:grpSpPr>
          <p:sp>
            <p:nvSpPr>
              <p:cNvPr id="76" name="橢圓 75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橢圓 76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 smtClean="0">
                    <a:solidFill>
                      <a:schemeClr val="tx1"/>
                    </a:solidFill>
                  </a:rPr>
                  <a:t>Elizabeth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1" name="群組 80"/>
            <p:cNvGrpSpPr/>
            <p:nvPr/>
          </p:nvGrpSpPr>
          <p:grpSpPr>
            <a:xfrm>
              <a:off x="342298" y="1782420"/>
              <a:ext cx="888850" cy="246888"/>
              <a:chOff x="453573" y="3855526"/>
              <a:chExt cx="888850" cy="246888"/>
            </a:xfrm>
          </p:grpSpPr>
          <p:sp>
            <p:nvSpPr>
              <p:cNvPr id="82" name="橢圓 81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橢圓 82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err="1" smtClean="0">
                    <a:solidFill>
                      <a:schemeClr val="tx1"/>
                    </a:solidFill>
                  </a:rPr>
                  <a:t>Mr.Bennet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342298" y="2362200"/>
              <a:ext cx="888850" cy="246888"/>
              <a:chOff x="453573" y="3855526"/>
              <a:chExt cx="888850" cy="246888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橢圓 86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700" dirty="0" err="1">
                    <a:solidFill>
                      <a:schemeClr val="tx1"/>
                    </a:solidFill>
                  </a:rPr>
                  <a:t>Netherfield</a:t>
                </a:r>
                <a:r>
                  <a:rPr lang="en-US" sz="700" dirty="0">
                    <a:solidFill>
                      <a:schemeClr val="tx1"/>
                    </a:solidFill>
                  </a:rPr>
                  <a:t> Park</a:t>
                </a:r>
              </a:p>
            </p:txBody>
          </p:sp>
        </p:grpSp>
        <p:grpSp>
          <p:nvGrpSpPr>
            <p:cNvPr id="89" name="群組 88"/>
            <p:cNvGrpSpPr/>
            <p:nvPr/>
          </p:nvGrpSpPr>
          <p:grpSpPr>
            <a:xfrm>
              <a:off x="342298" y="2625497"/>
              <a:ext cx="888850" cy="246888"/>
              <a:chOff x="453573" y="3855526"/>
              <a:chExt cx="888850" cy="246888"/>
            </a:xfrm>
          </p:grpSpPr>
          <p:sp>
            <p:nvSpPr>
              <p:cNvPr id="90" name="橢圓 89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橢圓 90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Woods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54" name="矩形 153"/>
          <p:cNvSpPr/>
          <p:nvPr/>
        </p:nvSpPr>
        <p:spPr>
          <a:xfrm>
            <a:off x="8610600" y="752106"/>
            <a:ext cx="381000" cy="370330"/>
          </a:xfrm>
          <a:prstGeom prst="rect">
            <a:avLst/>
          </a:prstGeom>
          <a:blipFill dpi="0" rotWithShape="1">
            <a:blip r:embed="rId10">
              <a:alphaModFix amt="5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直線接點 158"/>
          <p:cNvCxnSpPr/>
          <p:nvPr/>
        </p:nvCxnSpPr>
        <p:spPr>
          <a:xfrm>
            <a:off x="8040208" y="38100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>
            <a:off x="8345008" y="38862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>
            <a:off x="8040208" y="40386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>
            <a:off x="8458200" y="41148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>
            <a:off x="7990681" y="423125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>
            <a:off x="8086485" y="4326351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>
            <a:off x="8479631" y="4355302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>
            <a:off x="8199677" y="44196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7916308" y="4568057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8143081" y="4661543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>
            <a:off x="7974731" y="4795536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>
            <a:off x="8295481" y="4813943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>
            <a:off x="7934085" y="50292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/>
          <p:cNvCxnSpPr/>
          <p:nvPr/>
        </p:nvCxnSpPr>
        <p:spPr>
          <a:xfrm>
            <a:off x="8312869" y="5211675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/>
          <p:cNvCxnSpPr/>
          <p:nvPr/>
        </p:nvCxnSpPr>
        <p:spPr>
          <a:xfrm>
            <a:off x="7948612" y="5525429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/>
          <p:nvPr/>
        </p:nvCxnSpPr>
        <p:spPr>
          <a:xfrm>
            <a:off x="8592823" y="5526072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/>
        </p:nvCxnSpPr>
        <p:spPr>
          <a:xfrm>
            <a:off x="8036404" y="5957058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群組 122"/>
          <p:cNvGrpSpPr/>
          <p:nvPr/>
        </p:nvGrpSpPr>
        <p:grpSpPr>
          <a:xfrm>
            <a:off x="6781800" y="768019"/>
            <a:ext cx="838200" cy="892607"/>
            <a:chOff x="6400800" y="1054844"/>
            <a:chExt cx="838200" cy="892607"/>
          </a:xfrm>
        </p:grpSpPr>
        <p:sp>
          <p:nvSpPr>
            <p:cNvPr id="124" name="圓角矩形 123"/>
            <p:cNvSpPr/>
            <p:nvPr/>
          </p:nvSpPr>
          <p:spPr>
            <a:xfrm>
              <a:off x="6400800" y="1054844"/>
              <a:ext cx="838200" cy="89260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484623" y="1641438"/>
              <a:ext cx="678177" cy="2174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。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</a:rPr>
                <a:t>Mr. </a:t>
              </a:r>
              <a:r>
                <a:rPr lang="en-US" sz="800" b="1" dirty="0" err="1" smtClean="0">
                  <a:solidFill>
                    <a:schemeClr val="accent2">
                      <a:lumMod val="50000"/>
                    </a:schemeClr>
                  </a:solidFill>
                </a:rPr>
                <a:t>Bennet</a:t>
              </a:r>
              <a:endParaRPr lang="en-US" sz="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6484623" y="1394002"/>
              <a:ext cx="678177" cy="2174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。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</a:rPr>
                <a:t>Elizabeth</a:t>
              </a:r>
              <a:endParaRPr lang="en-US" sz="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6484623" y="1154176"/>
              <a:ext cx="678177" cy="2174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。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</a:rPr>
                <a:t>Darcy</a:t>
              </a:r>
              <a:endParaRPr lang="en-US" sz="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188" name="群組 187"/>
          <p:cNvGrpSpPr/>
          <p:nvPr/>
        </p:nvGrpSpPr>
        <p:grpSpPr>
          <a:xfrm>
            <a:off x="7241265" y="1901344"/>
            <a:ext cx="378735" cy="3508856"/>
            <a:chOff x="7241265" y="1901344"/>
            <a:chExt cx="378735" cy="3508856"/>
          </a:xfrm>
        </p:grpSpPr>
        <p:sp>
          <p:nvSpPr>
            <p:cNvPr id="192" name="矩形 191"/>
            <p:cNvSpPr/>
            <p:nvPr/>
          </p:nvSpPr>
          <p:spPr>
            <a:xfrm>
              <a:off x="7244696" y="1901344"/>
              <a:ext cx="338750" cy="340572"/>
            </a:xfrm>
            <a:prstGeom prst="rect">
              <a:avLst/>
            </a:prstGeom>
            <a:blipFill dpi="0" rotWithShape="1">
              <a:blip r:embed="rId11">
                <a:alphaModFix amt="69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矩形 224"/>
            <p:cNvSpPr/>
            <p:nvPr/>
          </p:nvSpPr>
          <p:spPr>
            <a:xfrm>
              <a:off x="7244696" y="5069628"/>
              <a:ext cx="338750" cy="340572"/>
            </a:xfrm>
            <a:prstGeom prst="rect">
              <a:avLst/>
            </a:prstGeom>
            <a:blipFill dpi="0" rotWithShape="1">
              <a:blip r:embed="rId12">
                <a:alphaModFix amt="8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6" name="群組 225"/>
            <p:cNvGrpSpPr/>
            <p:nvPr/>
          </p:nvGrpSpPr>
          <p:grpSpPr>
            <a:xfrm>
              <a:off x="7363272" y="2272099"/>
              <a:ext cx="101598" cy="2680705"/>
              <a:chOff x="7162802" y="2394609"/>
              <a:chExt cx="101598" cy="2680705"/>
            </a:xfrm>
          </p:grpSpPr>
          <p:sp>
            <p:nvSpPr>
              <p:cNvPr id="228" name="橢圓 227"/>
              <p:cNvSpPr/>
              <p:nvPr/>
            </p:nvSpPr>
            <p:spPr>
              <a:xfrm>
                <a:off x="7162802" y="23946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橢圓 228"/>
              <p:cNvSpPr/>
              <p:nvPr/>
            </p:nvSpPr>
            <p:spPr>
              <a:xfrm>
                <a:off x="7162802" y="25470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橢圓 229"/>
              <p:cNvSpPr/>
              <p:nvPr/>
            </p:nvSpPr>
            <p:spPr>
              <a:xfrm>
                <a:off x="7162802" y="26994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橢圓 230"/>
              <p:cNvSpPr/>
              <p:nvPr/>
            </p:nvSpPr>
            <p:spPr>
              <a:xfrm>
                <a:off x="7162802" y="28518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橢圓 231"/>
              <p:cNvSpPr/>
              <p:nvPr/>
            </p:nvSpPr>
            <p:spPr>
              <a:xfrm>
                <a:off x="7162802" y="30042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橢圓 232"/>
              <p:cNvSpPr/>
              <p:nvPr/>
            </p:nvSpPr>
            <p:spPr>
              <a:xfrm>
                <a:off x="7162802" y="31566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橢圓 233"/>
              <p:cNvSpPr/>
              <p:nvPr/>
            </p:nvSpPr>
            <p:spPr>
              <a:xfrm>
                <a:off x="7162802" y="33090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橢圓 234"/>
              <p:cNvSpPr/>
              <p:nvPr/>
            </p:nvSpPr>
            <p:spPr>
              <a:xfrm>
                <a:off x="7162802" y="34614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橢圓 235"/>
              <p:cNvSpPr/>
              <p:nvPr/>
            </p:nvSpPr>
            <p:spPr>
              <a:xfrm>
                <a:off x="7162802" y="36138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橢圓 236"/>
              <p:cNvSpPr/>
              <p:nvPr/>
            </p:nvSpPr>
            <p:spPr>
              <a:xfrm>
                <a:off x="7162802" y="37662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橢圓 237"/>
              <p:cNvSpPr/>
              <p:nvPr/>
            </p:nvSpPr>
            <p:spPr>
              <a:xfrm>
                <a:off x="7162802" y="39186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橢圓 238"/>
              <p:cNvSpPr/>
              <p:nvPr/>
            </p:nvSpPr>
            <p:spPr>
              <a:xfrm>
                <a:off x="7162802" y="40710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橢圓 239"/>
              <p:cNvSpPr/>
              <p:nvPr/>
            </p:nvSpPr>
            <p:spPr>
              <a:xfrm>
                <a:off x="7162802" y="42234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橢圓 240"/>
              <p:cNvSpPr/>
              <p:nvPr/>
            </p:nvSpPr>
            <p:spPr>
              <a:xfrm>
                <a:off x="7162802" y="43758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橢圓 241"/>
              <p:cNvSpPr/>
              <p:nvPr/>
            </p:nvSpPr>
            <p:spPr>
              <a:xfrm>
                <a:off x="7162802" y="45282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橢圓 242"/>
              <p:cNvSpPr/>
              <p:nvPr/>
            </p:nvSpPr>
            <p:spPr>
              <a:xfrm>
                <a:off x="7162802" y="46806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橢圓 243"/>
              <p:cNvSpPr/>
              <p:nvPr/>
            </p:nvSpPr>
            <p:spPr>
              <a:xfrm>
                <a:off x="7162802" y="48330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橢圓 244"/>
              <p:cNvSpPr/>
              <p:nvPr/>
            </p:nvSpPr>
            <p:spPr>
              <a:xfrm>
                <a:off x="7162802" y="49854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7" name="矩形 226"/>
            <p:cNvSpPr/>
            <p:nvPr/>
          </p:nvSpPr>
          <p:spPr>
            <a:xfrm>
              <a:off x="7241265" y="4686597"/>
              <a:ext cx="378735" cy="114003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直線接點 15"/>
          <p:cNvCxnSpPr/>
          <p:nvPr/>
        </p:nvCxnSpPr>
        <p:spPr>
          <a:xfrm>
            <a:off x="2133600" y="1424703"/>
            <a:ext cx="9079" cy="303697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接點 258"/>
          <p:cNvCxnSpPr/>
          <p:nvPr/>
        </p:nvCxnSpPr>
        <p:spPr>
          <a:xfrm flipH="1">
            <a:off x="2819400" y="1371600"/>
            <a:ext cx="11524" cy="3090079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矩形 261"/>
          <p:cNvSpPr/>
          <p:nvPr/>
        </p:nvSpPr>
        <p:spPr>
          <a:xfrm>
            <a:off x="1881949" y="2133600"/>
            <a:ext cx="480251" cy="186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Eliza..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1828800" y="1724566"/>
            <a:ext cx="599681" cy="15618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accent2">
                    <a:lumMod val="50000"/>
                  </a:schemeClr>
                </a:solidFill>
              </a:rPr>
              <a:t>Elizabeth</a:t>
            </a:r>
            <a:endParaRPr lang="en-US" sz="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2478434" y="1724566"/>
            <a:ext cx="645766" cy="16818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accent2">
                    <a:lumMod val="50000"/>
                  </a:schemeClr>
                </a:solidFill>
              </a:rPr>
              <a:t>Darcy</a:t>
            </a:r>
            <a:endParaRPr lang="en-US" sz="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" y="-23404"/>
            <a:ext cx="9220200" cy="70920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46531" y="1424703"/>
            <a:ext cx="3279733" cy="3036976"/>
          </a:xfrm>
          <a:prstGeom prst="rect">
            <a:avLst/>
          </a:prstGeom>
          <a:noFill/>
          <a:ln w="15875" cmpd="dbl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矩形 136"/>
          <p:cNvSpPr/>
          <p:nvPr/>
        </p:nvSpPr>
        <p:spPr>
          <a:xfrm>
            <a:off x="1690364" y="1268242"/>
            <a:ext cx="1433836" cy="230906"/>
          </a:xfrm>
          <a:prstGeom prst="rect">
            <a:avLst/>
          </a:prstGeom>
          <a:solidFill>
            <a:schemeClr val="accent2">
              <a:lumMod val="50000"/>
            </a:schemeClr>
          </a:solidFill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。</a:t>
            </a:r>
            <a:r>
              <a:rPr lang="en-US" sz="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Forest  |  Chapter 43, line 1</a:t>
            </a:r>
            <a:endParaRPr lang="en-US" sz="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881949" y="2362200"/>
            <a:ext cx="480251" cy="186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Eliza..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1881949" y="2667000"/>
            <a:ext cx="480251" cy="186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Eliza..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1881949" y="2937299"/>
            <a:ext cx="480251" cy="186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Eliza..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2590799" y="2235370"/>
            <a:ext cx="480251" cy="186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Darcy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1881949" y="3318299"/>
            <a:ext cx="480251" cy="186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Eliza..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2590799" y="2817377"/>
            <a:ext cx="480251" cy="186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Darcy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2590799" y="3157607"/>
            <a:ext cx="480251" cy="186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Darcy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590799" y="3733800"/>
            <a:ext cx="480251" cy="186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Darcy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1646531" y="4866960"/>
            <a:ext cx="3279733" cy="645211"/>
          </a:xfrm>
          <a:prstGeom prst="rect">
            <a:avLst/>
          </a:prstGeom>
          <a:noFill/>
          <a:ln w="15875" cmpd="dbl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矩形 157"/>
          <p:cNvSpPr/>
          <p:nvPr/>
        </p:nvSpPr>
        <p:spPr>
          <a:xfrm>
            <a:off x="1690364" y="4710499"/>
            <a:ext cx="1635700" cy="230906"/>
          </a:xfrm>
          <a:prstGeom prst="rect">
            <a:avLst/>
          </a:prstGeom>
          <a:solidFill>
            <a:schemeClr val="accent2">
              <a:lumMod val="50000"/>
            </a:schemeClr>
          </a:solidFill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。</a:t>
            </a:r>
            <a:r>
              <a:rPr lang="en-US" sz="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Unknown  |  Chapter 43, line 75</a:t>
            </a:r>
            <a:endParaRPr lang="en-US" sz="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1646530" y="5858854"/>
            <a:ext cx="3279733" cy="645211"/>
          </a:xfrm>
          <a:prstGeom prst="rect">
            <a:avLst/>
          </a:prstGeom>
          <a:noFill/>
          <a:ln w="15875" cmpd="dbl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矩形 167"/>
          <p:cNvSpPr/>
          <p:nvPr/>
        </p:nvSpPr>
        <p:spPr>
          <a:xfrm>
            <a:off x="1690362" y="5702393"/>
            <a:ext cx="1738637" cy="230906"/>
          </a:xfrm>
          <a:prstGeom prst="rect">
            <a:avLst/>
          </a:prstGeom>
          <a:solidFill>
            <a:schemeClr val="accent2">
              <a:lumMod val="50000"/>
            </a:schemeClr>
          </a:solidFill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。</a:t>
            </a:r>
            <a:r>
              <a:rPr lang="en-US" sz="8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Neitherfield</a:t>
            </a:r>
            <a:r>
              <a:rPr lang="en-US" sz="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|  Chapter 43, line 185</a:t>
            </a:r>
            <a:endParaRPr lang="en-US" sz="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49" name="群組 148"/>
          <p:cNvGrpSpPr/>
          <p:nvPr/>
        </p:nvGrpSpPr>
        <p:grpSpPr>
          <a:xfrm>
            <a:off x="5867400" y="762000"/>
            <a:ext cx="838200" cy="308146"/>
            <a:chOff x="5410401" y="1267599"/>
            <a:chExt cx="838200" cy="308146"/>
          </a:xfrm>
        </p:grpSpPr>
        <p:sp>
          <p:nvSpPr>
            <p:cNvPr id="150" name="圓角矩形 149">
              <a:hlinkClick r:id="" action="ppaction://hlinkshowjump?jump=nextslide"/>
            </p:cNvPr>
            <p:cNvSpPr/>
            <p:nvPr/>
          </p:nvSpPr>
          <p:spPr>
            <a:xfrm>
              <a:off x="5410401" y="1267599"/>
              <a:ext cx="838200" cy="3081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5524701" y="1312960"/>
              <a:ext cx="609600" cy="21742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63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Analyze</a:t>
              </a:r>
              <a:endParaRPr lang="en-US" sz="800" b="1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090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280904" y="228600"/>
            <a:ext cx="3224295" cy="457198"/>
            <a:chOff x="337083" y="171450"/>
            <a:chExt cx="3869156" cy="342899"/>
          </a:xfrm>
        </p:grpSpPr>
        <p:sp>
          <p:nvSpPr>
            <p:cNvPr id="6" name="矩形 5"/>
            <p:cNvSpPr/>
            <p:nvPr/>
          </p:nvSpPr>
          <p:spPr>
            <a:xfrm>
              <a:off x="337083" y="171450"/>
              <a:ext cx="1498060" cy="114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</a:rPr>
                <a:t>Story_Assistant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82063" y="400050"/>
              <a:ext cx="2924176" cy="1142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file:///D:/Github/TestPage/Test.html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1676400" y="731703"/>
            <a:ext cx="7391400" cy="533399"/>
          </a:xfrm>
          <a:prstGeom prst="rect">
            <a:avLst/>
          </a:prstGeom>
          <a:solidFill>
            <a:schemeClr val="bg1"/>
          </a:solidFill>
          <a:ln w="222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362199" y="1371600"/>
            <a:ext cx="5257801" cy="579120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05" y="803167"/>
            <a:ext cx="355235" cy="355235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80" y="803167"/>
            <a:ext cx="297020" cy="297020"/>
          </a:xfrm>
          <a:prstGeom prst="rect">
            <a:avLst/>
          </a:prstGeom>
        </p:spPr>
      </p:pic>
      <p:sp>
        <p:nvSpPr>
          <p:cNvPr id="32" name="圓角矩形 31"/>
          <p:cNvSpPr/>
          <p:nvPr/>
        </p:nvSpPr>
        <p:spPr>
          <a:xfrm>
            <a:off x="1899666" y="803167"/>
            <a:ext cx="387127" cy="355235"/>
          </a:xfrm>
          <a:prstGeom prst="roundRect">
            <a:avLst/>
          </a:prstGeom>
          <a:solidFill>
            <a:schemeClr val="tx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/>
          <p:cNvSpPr/>
          <p:nvPr/>
        </p:nvSpPr>
        <p:spPr>
          <a:xfrm>
            <a:off x="1600201" y="1856373"/>
            <a:ext cx="686592" cy="37204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600201" y="1371600"/>
            <a:ext cx="68375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Location</a:t>
            </a:r>
          </a:p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Sequence</a:t>
            </a:r>
          </a:p>
        </p:txBody>
      </p:sp>
      <p:sp>
        <p:nvSpPr>
          <p:cNvPr id="23" name="等腰三角形 22"/>
          <p:cNvSpPr/>
          <p:nvPr/>
        </p:nvSpPr>
        <p:spPr>
          <a:xfrm>
            <a:off x="1832775" y="1752600"/>
            <a:ext cx="221445" cy="18032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1646531" y="2071630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646531" y="2357089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Nether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…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Park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646531" y="2642548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646531" y="2928007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Forest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646531" y="3213466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646531" y="3498925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Nether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…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Park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646531" y="3784384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646531" y="4069843"/>
            <a:ext cx="593933" cy="212755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Forest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646531" y="4355302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646531" y="4640761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Nether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…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Park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646531" y="4926220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46531" y="5211675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Forest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200400" y="1870337"/>
            <a:ext cx="457200" cy="127513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15" y="1424703"/>
            <a:ext cx="5230368" cy="5204697"/>
          </a:xfrm>
          <a:prstGeom prst="rect">
            <a:avLst/>
          </a:prstGeom>
        </p:spPr>
      </p:pic>
      <p:sp>
        <p:nvSpPr>
          <p:cNvPr id="80" name="矩形 79"/>
          <p:cNvSpPr/>
          <p:nvPr/>
        </p:nvSpPr>
        <p:spPr>
          <a:xfrm>
            <a:off x="1599408" y="1858861"/>
            <a:ext cx="686592" cy="3720457"/>
          </a:xfrm>
          <a:prstGeom prst="rect">
            <a:avLst/>
          </a:prstGeom>
          <a:gradFill flip="none" rotWithShape="1">
            <a:gsLst>
              <a:gs pos="1667">
                <a:schemeClr val="bg1"/>
              </a:gs>
              <a:gs pos="9000">
                <a:schemeClr val="bg1">
                  <a:alpha val="34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等腰三角形 92"/>
          <p:cNvSpPr/>
          <p:nvPr/>
        </p:nvSpPr>
        <p:spPr>
          <a:xfrm rot="10800000">
            <a:off x="1832775" y="5505736"/>
            <a:ext cx="221445" cy="18032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矩形 124"/>
          <p:cNvSpPr/>
          <p:nvPr/>
        </p:nvSpPr>
        <p:spPr>
          <a:xfrm>
            <a:off x="6705600" y="3356260"/>
            <a:ext cx="228600" cy="127513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矩形 125"/>
          <p:cNvSpPr/>
          <p:nvPr/>
        </p:nvSpPr>
        <p:spPr>
          <a:xfrm>
            <a:off x="4267200" y="3578927"/>
            <a:ext cx="457200" cy="127513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矩形 127"/>
          <p:cNvSpPr/>
          <p:nvPr/>
        </p:nvSpPr>
        <p:spPr>
          <a:xfrm>
            <a:off x="5867400" y="4154139"/>
            <a:ext cx="457200" cy="127513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矩形 129"/>
          <p:cNvSpPr/>
          <p:nvPr/>
        </p:nvSpPr>
        <p:spPr>
          <a:xfrm>
            <a:off x="6234023" y="4968840"/>
            <a:ext cx="457200" cy="127513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等腰三角形 105"/>
          <p:cNvSpPr/>
          <p:nvPr/>
        </p:nvSpPr>
        <p:spPr>
          <a:xfrm rot="5400000">
            <a:off x="2604024" y="1353006"/>
            <a:ext cx="161659" cy="180328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等腰三角形 106"/>
          <p:cNvSpPr/>
          <p:nvPr/>
        </p:nvSpPr>
        <p:spPr>
          <a:xfrm rot="5400000">
            <a:off x="2600135" y="5248466"/>
            <a:ext cx="161659" cy="180328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矩形 133"/>
          <p:cNvSpPr/>
          <p:nvPr/>
        </p:nvSpPr>
        <p:spPr>
          <a:xfrm>
            <a:off x="1538008" y="547264"/>
            <a:ext cx="7538513" cy="678180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7703899" y="1267599"/>
            <a:ext cx="1287701" cy="49138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群組 108"/>
          <p:cNvGrpSpPr/>
          <p:nvPr/>
        </p:nvGrpSpPr>
        <p:grpSpPr>
          <a:xfrm>
            <a:off x="7703899" y="1325834"/>
            <a:ext cx="1287701" cy="4655981"/>
            <a:chOff x="7703899" y="1325834"/>
            <a:chExt cx="1287701" cy="4655981"/>
          </a:xfrm>
        </p:grpSpPr>
        <p:grpSp>
          <p:nvGrpSpPr>
            <p:cNvPr id="110" name="群組 109"/>
            <p:cNvGrpSpPr/>
            <p:nvPr/>
          </p:nvGrpSpPr>
          <p:grpSpPr>
            <a:xfrm>
              <a:off x="7703899" y="1696164"/>
              <a:ext cx="1287701" cy="4285651"/>
              <a:chOff x="7487850" y="1276949"/>
              <a:chExt cx="1287701" cy="4285651"/>
            </a:xfrm>
          </p:grpSpPr>
          <p:pic>
            <p:nvPicPr>
              <p:cNvPr id="114" name="圖片 1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9910" y="1276949"/>
                <a:ext cx="1285641" cy="105303"/>
              </a:xfrm>
              <a:prstGeom prst="rect">
                <a:avLst/>
              </a:prstGeom>
            </p:spPr>
          </p:pic>
          <p:pic>
            <p:nvPicPr>
              <p:cNvPr id="115" name="圖片 1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9910" y="1363205"/>
                <a:ext cx="1285641" cy="456694"/>
              </a:xfrm>
              <a:prstGeom prst="rect">
                <a:avLst/>
              </a:prstGeom>
            </p:spPr>
          </p:pic>
          <p:pic>
            <p:nvPicPr>
              <p:cNvPr id="116" name="圖片 11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1833472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117" name="圖片 11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2475570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118" name="圖片 11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3124707"/>
                <a:ext cx="1285641" cy="456694"/>
              </a:xfrm>
              <a:prstGeom prst="rect">
                <a:avLst/>
              </a:prstGeom>
            </p:spPr>
          </p:pic>
          <p:pic>
            <p:nvPicPr>
              <p:cNvPr id="119" name="圖片 11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3581400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120" name="圖片 11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4242328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121" name="圖片 12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4928128"/>
                <a:ext cx="1285641" cy="634472"/>
              </a:xfrm>
              <a:prstGeom prst="rect">
                <a:avLst/>
              </a:prstGeom>
            </p:spPr>
          </p:pic>
        </p:grpSp>
        <p:sp>
          <p:nvSpPr>
            <p:cNvPr id="111" name="圓角矩形 110"/>
            <p:cNvSpPr/>
            <p:nvPr/>
          </p:nvSpPr>
          <p:spPr>
            <a:xfrm>
              <a:off x="7811608" y="3876650"/>
              <a:ext cx="1066800" cy="542950"/>
            </a:xfrm>
            <a:prstGeom prst="roundRect">
              <a:avLst/>
            </a:prstGeom>
            <a:solidFill>
              <a:schemeClr val="bg1">
                <a:alpha val="4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3" name="圖片 1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0531" y="1325834"/>
              <a:ext cx="798992" cy="346628"/>
            </a:xfrm>
            <a:prstGeom prst="rect">
              <a:avLst/>
            </a:prstGeom>
          </p:spPr>
        </p:pic>
        <p:pic>
          <p:nvPicPr>
            <p:cNvPr id="112" name="圖片 1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1797" y="1384943"/>
              <a:ext cx="228411" cy="228411"/>
            </a:xfrm>
            <a:prstGeom prst="rect">
              <a:avLst/>
            </a:prstGeom>
          </p:spPr>
        </p:pic>
      </p:grpSp>
      <p:grpSp>
        <p:nvGrpSpPr>
          <p:cNvPr id="15" name="群組 14"/>
          <p:cNvGrpSpPr/>
          <p:nvPr/>
        </p:nvGrpSpPr>
        <p:grpSpPr>
          <a:xfrm>
            <a:off x="-70913" y="686168"/>
            <a:ext cx="1747313" cy="6172202"/>
            <a:chOff x="-70913" y="686168"/>
            <a:chExt cx="1747313" cy="6172202"/>
          </a:xfrm>
        </p:grpSpPr>
        <p:sp>
          <p:nvSpPr>
            <p:cNvPr id="14" name="矩形 13"/>
            <p:cNvSpPr/>
            <p:nvPr/>
          </p:nvSpPr>
          <p:spPr>
            <a:xfrm>
              <a:off x="-70913" y="686168"/>
              <a:ext cx="1600200" cy="617220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群組 64"/>
            <p:cNvGrpSpPr/>
            <p:nvPr/>
          </p:nvGrpSpPr>
          <p:grpSpPr>
            <a:xfrm>
              <a:off x="152400" y="990600"/>
              <a:ext cx="1524000" cy="276999"/>
              <a:chOff x="152400" y="990600"/>
              <a:chExt cx="1524000" cy="276999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152400" y="1054844"/>
                <a:ext cx="128504" cy="148510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文字方塊 57"/>
              <p:cNvSpPr txBox="1"/>
              <p:nvPr/>
            </p:nvSpPr>
            <p:spPr>
              <a:xfrm>
                <a:off x="280904" y="990600"/>
                <a:ext cx="13954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Characters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6" name="群組 65"/>
            <p:cNvGrpSpPr/>
            <p:nvPr/>
          </p:nvGrpSpPr>
          <p:grpSpPr>
            <a:xfrm>
              <a:off x="152400" y="2133600"/>
              <a:ext cx="1524000" cy="276999"/>
              <a:chOff x="152400" y="1247001"/>
              <a:chExt cx="1524000" cy="276999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152400" y="1311245"/>
                <a:ext cx="128504" cy="148510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文字方塊 59"/>
              <p:cNvSpPr txBox="1"/>
              <p:nvPr/>
            </p:nvSpPr>
            <p:spPr>
              <a:xfrm>
                <a:off x="280904" y="1247001"/>
                <a:ext cx="13954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Locations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7" name="群組 66"/>
            <p:cNvGrpSpPr/>
            <p:nvPr/>
          </p:nvGrpSpPr>
          <p:grpSpPr>
            <a:xfrm>
              <a:off x="152400" y="3020199"/>
              <a:ext cx="1524000" cy="276999"/>
              <a:chOff x="152400" y="1524000"/>
              <a:chExt cx="1524000" cy="276999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152400" y="1588244"/>
                <a:ext cx="128504" cy="14851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文字方塊 61"/>
              <p:cNvSpPr txBox="1"/>
              <p:nvPr/>
            </p:nvSpPr>
            <p:spPr>
              <a:xfrm>
                <a:off x="280904" y="1524000"/>
                <a:ext cx="13954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Others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群組 12"/>
            <p:cNvGrpSpPr/>
            <p:nvPr/>
          </p:nvGrpSpPr>
          <p:grpSpPr>
            <a:xfrm>
              <a:off x="342298" y="1255826"/>
              <a:ext cx="888850" cy="246888"/>
              <a:chOff x="453573" y="3855526"/>
              <a:chExt cx="888850" cy="246888"/>
            </a:xfrm>
          </p:grpSpPr>
          <p:sp>
            <p:nvSpPr>
              <p:cNvPr id="3" name="橢圓 2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橢圓 38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 smtClean="0">
                    <a:solidFill>
                      <a:schemeClr val="tx1"/>
                    </a:solidFill>
                  </a:rPr>
                  <a:t>Darcy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152400" y="3810000"/>
              <a:ext cx="1231148" cy="3048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Analyze Story</a:t>
              </a:r>
              <a:endParaRPr lang="en-US" sz="12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152400" y="3429000"/>
              <a:ext cx="1231148" cy="3048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Choose Tags</a:t>
              </a:r>
              <a:endParaRPr lang="en-US" sz="1200" dirty="0"/>
            </a:p>
          </p:txBody>
        </p:sp>
        <p:grpSp>
          <p:nvGrpSpPr>
            <p:cNvPr id="72" name="群組 71"/>
            <p:cNvGrpSpPr/>
            <p:nvPr/>
          </p:nvGrpSpPr>
          <p:grpSpPr>
            <a:xfrm>
              <a:off x="342298" y="1519123"/>
              <a:ext cx="888850" cy="246888"/>
              <a:chOff x="453573" y="3855526"/>
              <a:chExt cx="888850" cy="246888"/>
            </a:xfrm>
          </p:grpSpPr>
          <p:sp>
            <p:nvSpPr>
              <p:cNvPr id="76" name="橢圓 75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橢圓 76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 smtClean="0">
                    <a:solidFill>
                      <a:schemeClr val="tx1"/>
                    </a:solidFill>
                  </a:rPr>
                  <a:t>Elizabeth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1" name="群組 80"/>
            <p:cNvGrpSpPr/>
            <p:nvPr/>
          </p:nvGrpSpPr>
          <p:grpSpPr>
            <a:xfrm>
              <a:off x="342298" y="1782420"/>
              <a:ext cx="888850" cy="246888"/>
              <a:chOff x="453573" y="3855526"/>
              <a:chExt cx="888850" cy="246888"/>
            </a:xfrm>
          </p:grpSpPr>
          <p:sp>
            <p:nvSpPr>
              <p:cNvPr id="82" name="橢圓 81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橢圓 82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err="1" smtClean="0">
                    <a:solidFill>
                      <a:schemeClr val="tx1"/>
                    </a:solidFill>
                  </a:rPr>
                  <a:t>Mr.Bennet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342298" y="2362200"/>
              <a:ext cx="888850" cy="246888"/>
              <a:chOff x="453573" y="3855526"/>
              <a:chExt cx="888850" cy="246888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橢圓 86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700" dirty="0" err="1">
                    <a:solidFill>
                      <a:schemeClr val="tx1"/>
                    </a:solidFill>
                  </a:rPr>
                  <a:t>Netherfield</a:t>
                </a:r>
                <a:r>
                  <a:rPr lang="en-US" sz="700" dirty="0">
                    <a:solidFill>
                      <a:schemeClr val="tx1"/>
                    </a:solidFill>
                  </a:rPr>
                  <a:t> Park</a:t>
                </a:r>
              </a:p>
            </p:txBody>
          </p:sp>
        </p:grpSp>
        <p:grpSp>
          <p:nvGrpSpPr>
            <p:cNvPr id="89" name="群組 88"/>
            <p:cNvGrpSpPr/>
            <p:nvPr/>
          </p:nvGrpSpPr>
          <p:grpSpPr>
            <a:xfrm>
              <a:off x="342298" y="2625497"/>
              <a:ext cx="888850" cy="246888"/>
              <a:chOff x="453573" y="3855526"/>
              <a:chExt cx="888850" cy="246888"/>
            </a:xfrm>
          </p:grpSpPr>
          <p:sp>
            <p:nvSpPr>
              <p:cNvPr id="90" name="橢圓 89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橢圓 90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Woods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54" name="矩形 153"/>
          <p:cNvSpPr/>
          <p:nvPr/>
        </p:nvSpPr>
        <p:spPr>
          <a:xfrm>
            <a:off x="8610600" y="752106"/>
            <a:ext cx="381000" cy="370330"/>
          </a:xfrm>
          <a:prstGeom prst="rect">
            <a:avLst/>
          </a:prstGeom>
          <a:blipFill dpi="0" rotWithShape="1">
            <a:blip r:embed="rId10">
              <a:alphaModFix amt="5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直線接點 158"/>
          <p:cNvCxnSpPr/>
          <p:nvPr/>
        </p:nvCxnSpPr>
        <p:spPr>
          <a:xfrm>
            <a:off x="8040208" y="38100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>
            <a:off x="8345008" y="38862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>
            <a:off x="8040208" y="40386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>
            <a:off x="8458200" y="41148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>
            <a:off x="7990681" y="423125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>
            <a:off x="8086485" y="4326351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>
            <a:off x="8479631" y="4355302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>
            <a:off x="8199677" y="44196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7916308" y="4568057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8143081" y="4661543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>
            <a:off x="7974731" y="4795536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>
            <a:off x="8295481" y="4813943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>
            <a:off x="7934085" y="50292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/>
          <p:cNvCxnSpPr/>
          <p:nvPr/>
        </p:nvCxnSpPr>
        <p:spPr>
          <a:xfrm>
            <a:off x="8312869" y="5211675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/>
          <p:cNvCxnSpPr/>
          <p:nvPr/>
        </p:nvCxnSpPr>
        <p:spPr>
          <a:xfrm>
            <a:off x="7948612" y="5525429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/>
          <p:nvPr/>
        </p:nvCxnSpPr>
        <p:spPr>
          <a:xfrm>
            <a:off x="8592823" y="5526072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/>
        </p:nvCxnSpPr>
        <p:spPr>
          <a:xfrm>
            <a:off x="8036404" y="5957058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矩形 261"/>
          <p:cNvSpPr/>
          <p:nvPr/>
        </p:nvSpPr>
        <p:spPr>
          <a:xfrm>
            <a:off x="1853487" y="1748599"/>
            <a:ext cx="917642" cy="242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accent2">
                    <a:lumMod val="50000"/>
                  </a:schemeClr>
                </a:solidFill>
              </a:rPr>
              <a:t>Elizabeth</a:t>
            </a:r>
            <a:endParaRPr lang="en-US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1828800" y="3030923"/>
            <a:ext cx="649741" cy="18016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accent2">
                    <a:lumMod val="50000"/>
                  </a:schemeClr>
                </a:solidFill>
              </a:rPr>
              <a:t>Woods</a:t>
            </a:r>
            <a:endParaRPr lang="en-US" sz="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1832775" y="3799557"/>
            <a:ext cx="645766" cy="16818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err="1">
                <a:solidFill>
                  <a:schemeClr val="accent2">
                    <a:lumMod val="50000"/>
                  </a:schemeClr>
                </a:solidFill>
              </a:rPr>
              <a:t>Neth</a:t>
            </a:r>
            <a:r>
              <a:rPr lang="en-US" sz="800" b="1" dirty="0">
                <a:solidFill>
                  <a:schemeClr val="accent2">
                    <a:lumMod val="50000"/>
                  </a:schemeClr>
                </a:solidFill>
              </a:rPr>
              <a:t>… Park</a:t>
            </a:r>
            <a:endParaRPr lang="en-US" sz="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" y="-23404"/>
            <a:ext cx="9220200" cy="70920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46531" y="1424702"/>
            <a:ext cx="5973469" cy="4823698"/>
          </a:xfrm>
          <a:prstGeom prst="rect">
            <a:avLst/>
          </a:prstGeom>
          <a:noFill/>
          <a:ln w="15875" cmpd="dbl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矩形 136"/>
          <p:cNvSpPr/>
          <p:nvPr/>
        </p:nvSpPr>
        <p:spPr>
          <a:xfrm>
            <a:off x="1690364" y="1268242"/>
            <a:ext cx="788070" cy="230906"/>
          </a:xfrm>
          <a:prstGeom prst="rect">
            <a:avLst/>
          </a:prstGeom>
          <a:solidFill>
            <a:schemeClr val="accent2">
              <a:lumMod val="50000"/>
            </a:schemeClr>
          </a:solidFill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Analysis</a:t>
            </a:r>
            <a:endParaRPr lang="en-US" sz="16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1828800" y="4556212"/>
            <a:ext cx="645766" cy="16818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1899666" y="5285784"/>
            <a:ext cx="556793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054220" y="5219700"/>
            <a:ext cx="0" cy="13216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2905650" y="5219700"/>
            <a:ext cx="0" cy="13216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>
            <a:off x="3757080" y="5219700"/>
            <a:ext cx="0" cy="13216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/>
        </p:nvCxnSpPr>
        <p:spPr>
          <a:xfrm>
            <a:off x="4608510" y="5219700"/>
            <a:ext cx="0" cy="13216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>
            <a:off x="5459940" y="5219700"/>
            <a:ext cx="0" cy="13216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/>
          <p:cNvCxnSpPr/>
          <p:nvPr/>
        </p:nvCxnSpPr>
        <p:spPr>
          <a:xfrm>
            <a:off x="6311370" y="5219700"/>
            <a:ext cx="0" cy="13216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/>
          <p:cNvCxnSpPr/>
          <p:nvPr/>
        </p:nvCxnSpPr>
        <p:spPr>
          <a:xfrm>
            <a:off x="7162800" y="5219700"/>
            <a:ext cx="0" cy="13216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群組 25"/>
          <p:cNvGrpSpPr/>
          <p:nvPr/>
        </p:nvGrpSpPr>
        <p:grpSpPr>
          <a:xfrm>
            <a:off x="2701131" y="5731518"/>
            <a:ext cx="3699669" cy="516882"/>
            <a:chOff x="2396331" y="5366128"/>
            <a:chExt cx="3399670" cy="413684"/>
          </a:xfrm>
        </p:grpSpPr>
        <p:sp>
          <p:nvSpPr>
            <p:cNvPr id="185" name="矩形 184"/>
            <p:cNvSpPr/>
            <p:nvPr/>
          </p:nvSpPr>
          <p:spPr>
            <a:xfrm>
              <a:off x="2396331" y="5374059"/>
              <a:ext cx="338750" cy="340572"/>
            </a:xfrm>
            <a:prstGeom prst="rect">
              <a:avLst/>
            </a:prstGeom>
            <a:blipFill dpi="0" rotWithShape="1">
              <a:blip r:embed="rId12">
                <a:alphaModFix amt="69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5457251" y="5366128"/>
              <a:ext cx="338750" cy="340572"/>
            </a:xfrm>
            <a:prstGeom prst="rect">
              <a:avLst/>
            </a:prstGeom>
            <a:blipFill dpi="0" rotWithShape="1">
              <a:blip r:embed="rId13">
                <a:alphaModFix amt="8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群組 186"/>
            <p:cNvGrpSpPr/>
            <p:nvPr/>
          </p:nvGrpSpPr>
          <p:grpSpPr>
            <a:xfrm rot="16200000">
              <a:off x="4049139" y="4235875"/>
              <a:ext cx="101598" cy="2680705"/>
              <a:chOff x="7162802" y="2394609"/>
              <a:chExt cx="101598" cy="2680705"/>
            </a:xfrm>
          </p:grpSpPr>
          <p:sp>
            <p:nvSpPr>
              <p:cNvPr id="190" name="橢圓 189"/>
              <p:cNvSpPr/>
              <p:nvPr/>
            </p:nvSpPr>
            <p:spPr>
              <a:xfrm>
                <a:off x="7162802" y="23946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橢圓 190"/>
              <p:cNvSpPr/>
              <p:nvPr/>
            </p:nvSpPr>
            <p:spPr>
              <a:xfrm>
                <a:off x="7162802" y="25470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橢圓 192"/>
              <p:cNvSpPr/>
              <p:nvPr/>
            </p:nvSpPr>
            <p:spPr>
              <a:xfrm>
                <a:off x="7162802" y="26994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橢圓 193"/>
              <p:cNvSpPr/>
              <p:nvPr/>
            </p:nvSpPr>
            <p:spPr>
              <a:xfrm>
                <a:off x="7162802" y="28518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橢圓 194"/>
              <p:cNvSpPr/>
              <p:nvPr/>
            </p:nvSpPr>
            <p:spPr>
              <a:xfrm>
                <a:off x="7162802" y="30042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橢圓 195"/>
              <p:cNvSpPr/>
              <p:nvPr/>
            </p:nvSpPr>
            <p:spPr>
              <a:xfrm>
                <a:off x="7162802" y="31566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橢圓 196"/>
              <p:cNvSpPr/>
              <p:nvPr/>
            </p:nvSpPr>
            <p:spPr>
              <a:xfrm>
                <a:off x="7162802" y="33090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橢圓 197"/>
              <p:cNvSpPr/>
              <p:nvPr/>
            </p:nvSpPr>
            <p:spPr>
              <a:xfrm>
                <a:off x="7162802" y="34614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橢圓 198"/>
              <p:cNvSpPr/>
              <p:nvPr/>
            </p:nvSpPr>
            <p:spPr>
              <a:xfrm>
                <a:off x="7162802" y="36138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橢圓 199"/>
              <p:cNvSpPr/>
              <p:nvPr/>
            </p:nvSpPr>
            <p:spPr>
              <a:xfrm>
                <a:off x="7162802" y="37662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橢圓 200"/>
              <p:cNvSpPr/>
              <p:nvPr/>
            </p:nvSpPr>
            <p:spPr>
              <a:xfrm>
                <a:off x="7162802" y="39186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橢圓 201"/>
              <p:cNvSpPr/>
              <p:nvPr/>
            </p:nvSpPr>
            <p:spPr>
              <a:xfrm>
                <a:off x="7162802" y="40710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橢圓 202"/>
              <p:cNvSpPr/>
              <p:nvPr/>
            </p:nvSpPr>
            <p:spPr>
              <a:xfrm>
                <a:off x="7162802" y="42234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橢圓 203"/>
              <p:cNvSpPr/>
              <p:nvPr/>
            </p:nvSpPr>
            <p:spPr>
              <a:xfrm>
                <a:off x="7162802" y="43758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橢圓 204"/>
              <p:cNvSpPr/>
              <p:nvPr/>
            </p:nvSpPr>
            <p:spPr>
              <a:xfrm>
                <a:off x="7162802" y="45282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橢圓 205"/>
              <p:cNvSpPr/>
              <p:nvPr/>
            </p:nvSpPr>
            <p:spPr>
              <a:xfrm>
                <a:off x="7162802" y="46806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橢圓 206"/>
              <p:cNvSpPr/>
              <p:nvPr/>
            </p:nvSpPr>
            <p:spPr>
              <a:xfrm>
                <a:off x="7162802" y="48330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橢圓 207"/>
              <p:cNvSpPr/>
              <p:nvPr/>
            </p:nvSpPr>
            <p:spPr>
              <a:xfrm>
                <a:off x="7162802" y="49854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9" name="矩形 188"/>
            <p:cNvSpPr/>
            <p:nvPr/>
          </p:nvSpPr>
          <p:spPr>
            <a:xfrm rot="16200000">
              <a:off x="3927132" y="5533443"/>
              <a:ext cx="378735" cy="114003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9" name="矩形 208"/>
          <p:cNvSpPr/>
          <p:nvPr/>
        </p:nvSpPr>
        <p:spPr>
          <a:xfrm>
            <a:off x="1752600" y="5365690"/>
            <a:ext cx="559883" cy="230906"/>
          </a:xfrm>
          <a:prstGeom prst="rect">
            <a:avLst/>
          </a:prstGeom>
          <a:solidFill>
            <a:schemeClr val="accent2">
              <a:lumMod val="50000"/>
            </a:schemeClr>
          </a:solidFill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9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Scene100</a:t>
            </a:r>
            <a:endParaRPr lang="en-US" sz="9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2640517" y="5365690"/>
            <a:ext cx="559883" cy="230906"/>
          </a:xfrm>
          <a:prstGeom prst="rect">
            <a:avLst/>
          </a:prstGeom>
          <a:solidFill>
            <a:schemeClr val="accent2">
              <a:lumMod val="50000"/>
            </a:schemeClr>
          </a:solidFill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9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Scene101</a:t>
            </a:r>
            <a:endParaRPr lang="en-US" sz="9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3477138" y="5365690"/>
            <a:ext cx="559883" cy="230906"/>
          </a:xfrm>
          <a:prstGeom prst="rect">
            <a:avLst/>
          </a:prstGeom>
          <a:solidFill>
            <a:schemeClr val="accent2">
              <a:lumMod val="50000"/>
            </a:schemeClr>
          </a:solidFill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9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Scene102</a:t>
            </a:r>
            <a:endParaRPr lang="en-US" sz="9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3" name="矩形 212">
            <a:hlinkClick r:id="" action="ppaction://hlinkshowjump?jump=nextslide"/>
          </p:cNvPr>
          <p:cNvSpPr/>
          <p:nvPr/>
        </p:nvSpPr>
        <p:spPr>
          <a:xfrm>
            <a:off x="4355183" y="5365690"/>
            <a:ext cx="559883" cy="230906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9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Scene103</a:t>
            </a:r>
            <a:endParaRPr lang="en-US" sz="9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5190130" y="5365690"/>
            <a:ext cx="559883" cy="230906"/>
          </a:xfrm>
          <a:prstGeom prst="rect">
            <a:avLst/>
          </a:prstGeom>
          <a:solidFill>
            <a:schemeClr val="accent2">
              <a:lumMod val="50000"/>
            </a:schemeClr>
          </a:solidFill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9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Scene104</a:t>
            </a:r>
            <a:endParaRPr lang="en-US" sz="9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6031428" y="5365690"/>
            <a:ext cx="559883" cy="230906"/>
          </a:xfrm>
          <a:prstGeom prst="rect">
            <a:avLst/>
          </a:prstGeom>
          <a:solidFill>
            <a:schemeClr val="accent2">
              <a:lumMod val="50000"/>
            </a:schemeClr>
          </a:solidFill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9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Scene105</a:t>
            </a:r>
            <a:endParaRPr lang="en-US" sz="9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6882858" y="5365690"/>
            <a:ext cx="559883" cy="230906"/>
          </a:xfrm>
          <a:prstGeom prst="rect">
            <a:avLst/>
          </a:prstGeom>
          <a:solidFill>
            <a:schemeClr val="accent2">
              <a:lumMod val="50000"/>
            </a:schemeClr>
          </a:solidFill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9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Scene106</a:t>
            </a:r>
            <a:endParaRPr lang="en-US" sz="9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2970179" y="1763751"/>
            <a:ext cx="917642" cy="2421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accent2">
                    <a:lumMod val="50000"/>
                  </a:schemeClr>
                </a:solidFill>
              </a:rPr>
              <a:t>Darcy</a:t>
            </a:r>
            <a:endParaRPr lang="en-US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手繪多邊形 37"/>
          <p:cNvSpPr/>
          <p:nvPr/>
        </p:nvSpPr>
        <p:spPr>
          <a:xfrm>
            <a:off x="2587925" y="2984740"/>
            <a:ext cx="4891177" cy="1743256"/>
          </a:xfrm>
          <a:custGeom>
            <a:avLst/>
            <a:gdLst>
              <a:gd name="connsiteX0" fmla="*/ 0 w 4891177"/>
              <a:gd name="connsiteY0" fmla="*/ 931652 h 1743256"/>
              <a:gd name="connsiteX1" fmla="*/ 146649 w 4891177"/>
              <a:gd name="connsiteY1" fmla="*/ 914400 h 1743256"/>
              <a:gd name="connsiteX2" fmla="*/ 172528 w 4891177"/>
              <a:gd name="connsiteY2" fmla="*/ 923026 h 1743256"/>
              <a:gd name="connsiteX3" fmla="*/ 215660 w 4891177"/>
              <a:gd name="connsiteY3" fmla="*/ 966158 h 1743256"/>
              <a:gd name="connsiteX4" fmla="*/ 241539 w 4891177"/>
              <a:gd name="connsiteY4" fmla="*/ 983411 h 1743256"/>
              <a:gd name="connsiteX5" fmla="*/ 250166 w 4891177"/>
              <a:gd name="connsiteY5" fmla="*/ 1104181 h 1743256"/>
              <a:gd name="connsiteX6" fmla="*/ 258792 w 4891177"/>
              <a:gd name="connsiteY6" fmla="*/ 1155939 h 1743256"/>
              <a:gd name="connsiteX7" fmla="*/ 276045 w 4891177"/>
              <a:gd name="connsiteY7" fmla="*/ 1362973 h 1743256"/>
              <a:gd name="connsiteX8" fmla="*/ 284671 w 4891177"/>
              <a:gd name="connsiteY8" fmla="*/ 1570007 h 1743256"/>
              <a:gd name="connsiteX9" fmla="*/ 293298 w 4891177"/>
              <a:gd name="connsiteY9" fmla="*/ 1595886 h 1743256"/>
              <a:gd name="connsiteX10" fmla="*/ 319177 w 4891177"/>
              <a:gd name="connsiteY10" fmla="*/ 1613139 h 1743256"/>
              <a:gd name="connsiteX11" fmla="*/ 396815 w 4891177"/>
              <a:gd name="connsiteY11" fmla="*/ 1639018 h 1743256"/>
              <a:gd name="connsiteX12" fmla="*/ 465826 w 4891177"/>
              <a:gd name="connsiteY12" fmla="*/ 1656271 h 1743256"/>
              <a:gd name="connsiteX13" fmla="*/ 569343 w 4891177"/>
              <a:gd name="connsiteY13" fmla="*/ 1673524 h 1743256"/>
              <a:gd name="connsiteX14" fmla="*/ 793630 w 4891177"/>
              <a:gd name="connsiteY14" fmla="*/ 1690777 h 1743256"/>
              <a:gd name="connsiteX15" fmla="*/ 1242203 w 4891177"/>
              <a:gd name="connsiteY15" fmla="*/ 1682151 h 1743256"/>
              <a:gd name="connsiteX16" fmla="*/ 1328467 w 4891177"/>
              <a:gd name="connsiteY16" fmla="*/ 1664898 h 1743256"/>
              <a:gd name="connsiteX17" fmla="*/ 1811547 w 4891177"/>
              <a:gd name="connsiteY17" fmla="*/ 1656271 h 1743256"/>
              <a:gd name="connsiteX18" fmla="*/ 1837426 w 4891177"/>
              <a:gd name="connsiteY18" fmla="*/ 1647645 h 1743256"/>
              <a:gd name="connsiteX19" fmla="*/ 1889184 w 4891177"/>
              <a:gd name="connsiteY19" fmla="*/ 1613139 h 1743256"/>
              <a:gd name="connsiteX20" fmla="*/ 1923690 w 4891177"/>
              <a:gd name="connsiteY20" fmla="*/ 1561381 h 1743256"/>
              <a:gd name="connsiteX21" fmla="*/ 1940943 w 4891177"/>
              <a:gd name="connsiteY21" fmla="*/ 1535502 h 1743256"/>
              <a:gd name="connsiteX22" fmla="*/ 1958196 w 4891177"/>
              <a:gd name="connsiteY22" fmla="*/ 1475117 h 1743256"/>
              <a:gd name="connsiteX23" fmla="*/ 1949569 w 4891177"/>
              <a:gd name="connsiteY23" fmla="*/ 1285335 h 1743256"/>
              <a:gd name="connsiteX24" fmla="*/ 1932317 w 4891177"/>
              <a:gd name="connsiteY24" fmla="*/ 1199071 h 1743256"/>
              <a:gd name="connsiteX25" fmla="*/ 1906437 w 4891177"/>
              <a:gd name="connsiteY25" fmla="*/ 1052422 h 1743256"/>
              <a:gd name="connsiteX26" fmla="*/ 1889184 w 4891177"/>
              <a:gd name="connsiteY26" fmla="*/ 974785 h 1743256"/>
              <a:gd name="connsiteX27" fmla="*/ 1871932 w 4891177"/>
              <a:gd name="connsiteY27" fmla="*/ 802256 h 1743256"/>
              <a:gd name="connsiteX28" fmla="*/ 1854679 w 4891177"/>
              <a:gd name="connsiteY28" fmla="*/ 448573 h 1743256"/>
              <a:gd name="connsiteX29" fmla="*/ 1863305 w 4891177"/>
              <a:gd name="connsiteY29" fmla="*/ 353683 h 1743256"/>
              <a:gd name="connsiteX30" fmla="*/ 1871932 w 4891177"/>
              <a:gd name="connsiteY30" fmla="*/ 215660 h 1743256"/>
              <a:gd name="connsiteX31" fmla="*/ 1897811 w 4891177"/>
              <a:gd name="connsiteY31" fmla="*/ 94890 h 1743256"/>
              <a:gd name="connsiteX32" fmla="*/ 1949569 w 4891177"/>
              <a:gd name="connsiteY32" fmla="*/ 60385 h 1743256"/>
              <a:gd name="connsiteX33" fmla="*/ 1975449 w 4891177"/>
              <a:gd name="connsiteY33" fmla="*/ 43132 h 1743256"/>
              <a:gd name="connsiteX34" fmla="*/ 2027207 w 4891177"/>
              <a:gd name="connsiteY34" fmla="*/ 25879 h 1743256"/>
              <a:gd name="connsiteX35" fmla="*/ 2078966 w 4891177"/>
              <a:gd name="connsiteY35" fmla="*/ 8626 h 1743256"/>
              <a:gd name="connsiteX36" fmla="*/ 2104845 w 4891177"/>
              <a:gd name="connsiteY36" fmla="*/ 0 h 1743256"/>
              <a:gd name="connsiteX37" fmla="*/ 2372264 w 4891177"/>
              <a:gd name="connsiteY37" fmla="*/ 8626 h 1743256"/>
              <a:gd name="connsiteX38" fmla="*/ 3183147 w 4891177"/>
              <a:gd name="connsiteY38" fmla="*/ 8626 h 1743256"/>
              <a:gd name="connsiteX39" fmla="*/ 3269411 w 4891177"/>
              <a:gd name="connsiteY39" fmla="*/ 0 h 1743256"/>
              <a:gd name="connsiteX40" fmla="*/ 3364301 w 4891177"/>
              <a:gd name="connsiteY40" fmla="*/ 8626 h 1743256"/>
              <a:gd name="connsiteX41" fmla="*/ 3433313 w 4891177"/>
              <a:gd name="connsiteY41" fmla="*/ 17252 h 1743256"/>
              <a:gd name="connsiteX42" fmla="*/ 3519577 w 4891177"/>
              <a:gd name="connsiteY42" fmla="*/ 25879 h 1743256"/>
              <a:gd name="connsiteX43" fmla="*/ 3579962 w 4891177"/>
              <a:gd name="connsiteY43" fmla="*/ 43132 h 1743256"/>
              <a:gd name="connsiteX44" fmla="*/ 3657600 w 4891177"/>
              <a:gd name="connsiteY44" fmla="*/ 103517 h 1743256"/>
              <a:gd name="connsiteX45" fmla="*/ 3683479 w 4891177"/>
              <a:gd name="connsiteY45" fmla="*/ 120769 h 1743256"/>
              <a:gd name="connsiteX46" fmla="*/ 3726611 w 4891177"/>
              <a:gd name="connsiteY46" fmla="*/ 172528 h 1743256"/>
              <a:gd name="connsiteX47" fmla="*/ 3726611 w 4891177"/>
              <a:gd name="connsiteY47" fmla="*/ 448573 h 1743256"/>
              <a:gd name="connsiteX48" fmla="*/ 3717984 w 4891177"/>
              <a:gd name="connsiteY48" fmla="*/ 552090 h 1743256"/>
              <a:gd name="connsiteX49" fmla="*/ 3709358 w 4891177"/>
              <a:gd name="connsiteY49" fmla="*/ 888520 h 1743256"/>
              <a:gd name="connsiteX50" fmla="*/ 3683479 w 4891177"/>
              <a:gd name="connsiteY50" fmla="*/ 1397479 h 1743256"/>
              <a:gd name="connsiteX51" fmla="*/ 3700732 w 4891177"/>
              <a:gd name="connsiteY51" fmla="*/ 1578634 h 1743256"/>
              <a:gd name="connsiteX52" fmla="*/ 3717984 w 4891177"/>
              <a:gd name="connsiteY52" fmla="*/ 1630392 h 1743256"/>
              <a:gd name="connsiteX53" fmla="*/ 3769743 w 4891177"/>
              <a:gd name="connsiteY53" fmla="*/ 1656271 h 1743256"/>
              <a:gd name="connsiteX54" fmla="*/ 3821501 w 4891177"/>
              <a:gd name="connsiteY54" fmla="*/ 1682151 h 1743256"/>
              <a:gd name="connsiteX55" fmla="*/ 3847381 w 4891177"/>
              <a:gd name="connsiteY55" fmla="*/ 1699403 h 1743256"/>
              <a:gd name="connsiteX56" fmla="*/ 3899139 w 4891177"/>
              <a:gd name="connsiteY56" fmla="*/ 1716656 h 1743256"/>
              <a:gd name="connsiteX57" fmla="*/ 4623758 w 4891177"/>
              <a:gd name="connsiteY57" fmla="*/ 1725283 h 1743256"/>
              <a:gd name="connsiteX58" fmla="*/ 4779033 w 4891177"/>
              <a:gd name="connsiteY58" fmla="*/ 1742535 h 1743256"/>
              <a:gd name="connsiteX59" fmla="*/ 4891177 w 4891177"/>
              <a:gd name="connsiteY59" fmla="*/ 1742535 h 1743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891177" h="1743256">
                <a:moveTo>
                  <a:pt x="0" y="931652"/>
                </a:moveTo>
                <a:cubicBezTo>
                  <a:pt x="98822" y="906947"/>
                  <a:pt x="76439" y="896847"/>
                  <a:pt x="146649" y="914400"/>
                </a:cubicBezTo>
                <a:cubicBezTo>
                  <a:pt x="155470" y="916605"/>
                  <a:pt x="163902" y="920151"/>
                  <a:pt x="172528" y="923026"/>
                </a:cubicBezTo>
                <a:cubicBezTo>
                  <a:pt x="241539" y="969034"/>
                  <a:pt x="158151" y="908649"/>
                  <a:pt x="215660" y="966158"/>
                </a:cubicBezTo>
                <a:cubicBezTo>
                  <a:pt x="222991" y="973489"/>
                  <a:pt x="232913" y="977660"/>
                  <a:pt x="241539" y="983411"/>
                </a:cubicBezTo>
                <a:cubicBezTo>
                  <a:pt x="244415" y="1023668"/>
                  <a:pt x="246150" y="1064022"/>
                  <a:pt x="250166" y="1104181"/>
                </a:cubicBezTo>
                <a:cubicBezTo>
                  <a:pt x="251906" y="1121585"/>
                  <a:pt x="256748" y="1138568"/>
                  <a:pt x="258792" y="1155939"/>
                </a:cubicBezTo>
                <a:cubicBezTo>
                  <a:pt x="262651" y="1188743"/>
                  <a:pt x="274615" y="1336527"/>
                  <a:pt x="276045" y="1362973"/>
                </a:cubicBezTo>
                <a:cubicBezTo>
                  <a:pt x="279773" y="1431944"/>
                  <a:pt x="279569" y="1501125"/>
                  <a:pt x="284671" y="1570007"/>
                </a:cubicBezTo>
                <a:cubicBezTo>
                  <a:pt x="285343" y="1579075"/>
                  <a:pt x="287618" y="1588786"/>
                  <a:pt x="293298" y="1595886"/>
                </a:cubicBezTo>
                <a:cubicBezTo>
                  <a:pt x="299775" y="1603982"/>
                  <a:pt x="309703" y="1608928"/>
                  <a:pt x="319177" y="1613139"/>
                </a:cubicBezTo>
                <a:cubicBezTo>
                  <a:pt x="319200" y="1613149"/>
                  <a:pt x="383864" y="1634701"/>
                  <a:pt x="396815" y="1639018"/>
                </a:cubicBezTo>
                <a:cubicBezTo>
                  <a:pt x="431770" y="1650670"/>
                  <a:pt x="421572" y="1648461"/>
                  <a:pt x="465826" y="1656271"/>
                </a:cubicBezTo>
                <a:cubicBezTo>
                  <a:pt x="500275" y="1662350"/>
                  <a:pt x="534505" y="1670357"/>
                  <a:pt x="569343" y="1673524"/>
                </a:cubicBezTo>
                <a:cubicBezTo>
                  <a:pt x="707284" y="1686065"/>
                  <a:pt x="632543" y="1680038"/>
                  <a:pt x="793630" y="1690777"/>
                </a:cubicBezTo>
                <a:cubicBezTo>
                  <a:pt x="943154" y="1687902"/>
                  <a:pt x="1092826" y="1689379"/>
                  <a:pt x="1242203" y="1682151"/>
                </a:cubicBezTo>
                <a:cubicBezTo>
                  <a:pt x="1271493" y="1680734"/>
                  <a:pt x="1299148" y="1665422"/>
                  <a:pt x="1328467" y="1664898"/>
                </a:cubicBezTo>
                <a:lnTo>
                  <a:pt x="1811547" y="1656271"/>
                </a:lnTo>
                <a:cubicBezTo>
                  <a:pt x="1820173" y="1653396"/>
                  <a:pt x="1829477" y="1652061"/>
                  <a:pt x="1837426" y="1647645"/>
                </a:cubicBezTo>
                <a:cubicBezTo>
                  <a:pt x="1855552" y="1637575"/>
                  <a:pt x="1889184" y="1613139"/>
                  <a:pt x="1889184" y="1613139"/>
                </a:cubicBezTo>
                <a:lnTo>
                  <a:pt x="1923690" y="1561381"/>
                </a:lnTo>
                <a:lnTo>
                  <a:pt x="1940943" y="1535502"/>
                </a:lnTo>
                <a:cubicBezTo>
                  <a:pt x="1945009" y="1523302"/>
                  <a:pt x="1958196" y="1485943"/>
                  <a:pt x="1958196" y="1475117"/>
                </a:cubicBezTo>
                <a:cubicBezTo>
                  <a:pt x="1958196" y="1411791"/>
                  <a:pt x="1954081" y="1348500"/>
                  <a:pt x="1949569" y="1285335"/>
                </a:cubicBezTo>
                <a:cubicBezTo>
                  <a:pt x="1945597" y="1229729"/>
                  <a:pt x="1940709" y="1245226"/>
                  <a:pt x="1932317" y="1199071"/>
                </a:cubicBezTo>
                <a:cubicBezTo>
                  <a:pt x="1916589" y="1112565"/>
                  <a:pt x="1931938" y="1154429"/>
                  <a:pt x="1906437" y="1052422"/>
                </a:cubicBezTo>
                <a:cubicBezTo>
                  <a:pt x="1898685" y="1021412"/>
                  <a:pt x="1894658" y="1007629"/>
                  <a:pt x="1889184" y="974785"/>
                </a:cubicBezTo>
                <a:cubicBezTo>
                  <a:pt x="1878176" y="908737"/>
                  <a:pt x="1876733" y="876677"/>
                  <a:pt x="1871932" y="802256"/>
                </a:cubicBezTo>
                <a:cubicBezTo>
                  <a:pt x="1863730" y="675125"/>
                  <a:pt x="1860324" y="578423"/>
                  <a:pt x="1854679" y="448573"/>
                </a:cubicBezTo>
                <a:cubicBezTo>
                  <a:pt x="1857554" y="416943"/>
                  <a:pt x="1860959" y="385357"/>
                  <a:pt x="1863305" y="353683"/>
                </a:cubicBezTo>
                <a:cubicBezTo>
                  <a:pt x="1866710" y="307712"/>
                  <a:pt x="1868104" y="261598"/>
                  <a:pt x="1871932" y="215660"/>
                </a:cubicBezTo>
                <a:cubicBezTo>
                  <a:pt x="1872521" y="208587"/>
                  <a:pt x="1881301" y="105897"/>
                  <a:pt x="1897811" y="94890"/>
                </a:cubicBezTo>
                <a:lnTo>
                  <a:pt x="1949569" y="60385"/>
                </a:lnTo>
                <a:cubicBezTo>
                  <a:pt x="1958196" y="54634"/>
                  <a:pt x="1965613" y="46411"/>
                  <a:pt x="1975449" y="43132"/>
                </a:cubicBezTo>
                <a:lnTo>
                  <a:pt x="2027207" y="25879"/>
                </a:lnTo>
                <a:lnTo>
                  <a:pt x="2078966" y="8626"/>
                </a:lnTo>
                <a:lnTo>
                  <a:pt x="2104845" y="0"/>
                </a:lnTo>
                <a:cubicBezTo>
                  <a:pt x="2224856" y="40002"/>
                  <a:pt x="2138432" y="17979"/>
                  <a:pt x="2372264" y="8626"/>
                </a:cubicBezTo>
                <a:cubicBezTo>
                  <a:pt x="2773986" y="18926"/>
                  <a:pt x="2727430" y="22647"/>
                  <a:pt x="3183147" y="8626"/>
                </a:cubicBezTo>
                <a:cubicBezTo>
                  <a:pt x="3212031" y="7737"/>
                  <a:pt x="3240656" y="2875"/>
                  <a:pt x="3269411" y="0"/>
                </a:cubicBezTo>
                <a:lnTo>
                  <a:pt x="3364301" y="8626"/>
                </a:lnTo>
                <a:cubicBezTo>
                  <a:pt x="3387357" y="11053"/>
                  <a:pt x="3410272" y="14692"/>
                  <a:pt x="3433313" y="17252"/>
                </a:cubicBezTo>
                <a:cubicBezTo>
                  <a:pt x="3462034" y="20443"/>
                  <a:pt x="3490822" y="23003"/>
                  <a:pt x="3519577" y="25879"/>
                </a:cubicBezTo>
                <a:cubicBezTo>
                  <a:pt x="3527705" y="27911"/>
                  <a:pt x="3569832" y="37504"/>
                  <a:pt x="3579962" y="43132"/>
                </a:cubicBezTo>
                <a:cubicBezTo>
                  <a:pt x="3658456" y="86740"/>
                  <a:pt x="3607300" y="61601"/>
                  <a:pt x="3657600" y="103517"/>
                </a:cubicBezTo>
                <a:cubicBezTo>
                  <a:pt x="3665565" y="110154"/>
                  <a:pt x="3675515" y="114132"/>
                  <a:pt x="3683479" y="120769"/>
                </a:cubicBezTo>
                <a:cubicBezTo>
                  <a:pt x="3708384" y="141524"/>
                  <a:pt x="3709648" y="147084"/>
                  <a:pt x="3726611" y="172528"/>
                </a:cubicBezTo>
                <a:cubicBezTo>
                  <a:pt x="3761269" y="276506"/>
                  <a:pt x="3738784" y="199022"/>
                  <a:pt x="3726611" y="448573"/>
                </a:cubicBezTo>
                <a:cubicBezTo>
                  <a:pt x="3724924" y="483157"/>
                  <a:pt x="3720860" y="517584"/>
                  <a:pt x="3717984" y="552090"/>
                </a:cubicBezTo>
                <a:cubicBezTo>
                  <a:pt x="3715109" y="664233"/>
                  <a:pt x="3713362" y="776411"/>
                  <a:pt x="3709358" y="888520"/>
                </a:cubicBezTo>
                <a:cubicBezTo>
                  <a:pt x="3697796" y="1212264"/>
                  <a:pt x="3699001" y="1180158"/>
                  <a:pt x="3683479" y="1397479"/>
                </a:cubicBezTo>
                <a:cubicBezTo>
                  <a:pt x="3684808" y="1413433"/>
                  <a:pt x="3695394" y="1551945"/>
                  <a:pt x="3700732" y="1578634"/>
                </a:cubicBezTo>
                <a:cubicBezTo>
                  <a:pt x="3704299" y="1596467"/>
                  <a:pt x="3702852" y="1620304"/>
                  <a:pt x="3717984" y="1630392"/>
                </a:cubicBezTo>
                <a:cubicBezTo>
                  <a:pt x="3751430" y="1652689"/>
                  <a:pt x="3734028" y="1644366"/>
                  <a:pt x="3769743" y="1656271"/>
                </a:cubicBezTo>
                <a:cubicBezTo>
                  <a:pt x="3843894" y="1705706"/>
                  <a:pt x="3750084" y="1646443"/>
                  <a:pt x="3821501" y="1682151"/>
                </a:cubicBezTo>
                <a:cubicBezTo>
                  <a:pt x="3830774" y="1686788"/>
                  <a:pt x="3837907" y="1695192"/>
                  <a:pt x="3847381" y="1699403"/>
                </a:cubicBezTo>
                <a:cubicBezTo>
                  <a:pt x="3864000" y="1706789"/>
                  <a:pt x="3880954" y="1716440"/>
                  <a:pt x="3899139" y="1716656"/>
                </a:cubicBezTo>
                <a:lnTo>
                  <a:pt x="4623758" y="1725283"/>
                </a:lnTo>
                <a:cubicBezTo>
                  <a:pt x="4660633" y="1729892"/>
                  <a:pt x="4745504" y="1741077"/>
                  <a:pt x="4779033" y="1742535"/>
                </a:cubicBezTo>
                <a:cubicBezTo>
                  <a:pt x="4816379" y="1744159"/>
                  <a:pt x="4853796" y="1742535"/>
                  <a:pt x="4891177" y="1742535"/>
                </a:cubicBezTo>
              </a:path>
            </a:pathLst>
          </a:custGeom>
          <a:ln w="2222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手繪多邊形 40"/>
          <p:cNvSpPr/>
          <p:nvPr/>
        </p:nvSpPr>
        <p:spPr>
          <a:xfrm>
            <a:off x="4485736" y="2881223"/>
            <a:ext cx="2932981" cy="1785668"/>
          </a:xfrm>
          <a:custGeom>
            <a:avLst/>
            <a:gdLst>
              <a:gd name="connsiteX0" fmla="*/ 0 w 2932981"/>
              <a:gd name="connsiteY0" fmla="*/ 103517 h 1785668"/>
              <a:gd name="connsiteX1" fmla="*/ 77638 w 2932981"/>
              <a:gd name="connsiteY1" fmla="*/ 86264 h 1785668"/>
              <a:gd name="connsiteX2" fmla="*/ 293298 w 2932981"/>
              <a:gd name="connsiteY2" fmla="*/ 69011 h 1785668"/>
              <a:gd name="connsiteX3" fmla="*/ 819509 w 2932981"/>
              <a:gd name="connsiteY3" fmla="*/ 69011 h 1785668"/>
              <a:gd name="connsiteX4" fmla="*/ 854015 w 2932981"/>
              <a:gd name="connsiteY4" fmla="*/ 60385 h 1785668"/>
              <a:gd name="connsiteX5" fmla="*/ 1000664 w 2932981"/>
              <a:gd name="connsiteY5" fmla="*/ 34505 h 1785668"/>
              <a:gd name="connsiteX6" fmla="*/ 1052422 w 2932981"/>
              <a:gd name="connsiteY6" fmla="*/ 17252 h 1785668"/>
              <a:gd name="connsiteX7" fmla="*/ 1130060 w 2932981"/>
              <a:gd name="connsiteY7" fmla="*/ 0 h 1785668"/>
              <a:gd name="connsiteX8" fmla="*/ 1233577 w 2932981"/>
              <a:gd name="connsiteY8" fmla="*/ 8626 h 1785668"/>
              <a:gd name="connsiteX9" fmla="*/ 1362973 w 2932981"/>
              <a:gd name="connsiteY9" fmla="*/ 25879 h 1785668"/>
              <a:gd name="connsiteX10" fmla="*/ 1500996 w 2932981"/>
              <a:gd name="connsiteY10" fmla="*/ 34505 h 1785668"/>
              <a:gd name="connsiteX11" fmla="*/ 1595887 w 2932981"/>
              <a:gd name="connsiteY11" fmla="*/ 51758 h 1785668"/>
              <a:gd name="connsiteX12" fmla="*/ 1630392 w 2932981"/>
              <a:gd name="connsiteY12" fmla="*/ 60385 h 1785668"/>
              <a:gd name="connsiteX13" fmla="*/ 1656272 w 2932981"/>
              <a:gd name="connsiteY13" fmla="*/ 69011 h 1785668"/>
              <a:gd name="connsiteX14" fmla="*/ 1725283 w 2932981"/>
              <a:gd name="connsiteY14" fmla="*/ 77637 h 1785668"/>
              <a:gd name="connsiteX15" fmla="*/ 1751162 w 2932981"/>
              <a:gd name="connsiteY15" fmla="*/ 86264 h 1785668"/>
              <a:gd name="connsiteX16" fmla="*/ 1820173 w 2932981"/>
              <a:gd name="connsiteY16" fmla="*/ 103517 h 1785668"/>
              <a:gd name="connsiteX17" fmla="*/ 1846053 w 2932981"/>
              <a:gd name="connsiteY17" fmla="*/ 120769 h 1785668"/>
              <a:gd name="connsiteX18" fmla="*/ 1863306 w 2932981"/>
              <a:gd name="connsiteY18" fmla="*/ 172528 h 1785668"/>
              <a:gd name="connsiteX19" fmla="*/ 1871932 w 2932981"/>
              <a:gd name="connsiteY19" fmla="*/ 198407 h 1785668"/>
              <a:gd name="connsiteX20" fmla="*/ 1889185 w 2932981"/>
              <a:gd name="connsiteY20" fmla="*/ 465826 h 1785668"/>
              <a:gd name="connsiteX21" fmla="*/ 1897811 w 2932981"/>
              <a:gd name="connsiteY21" fmla="*/ 690113 h 1785668"/>
              <a:gd name="connsiteX22" fmla="*/ 1906438 w 2932981"/>
              <a:gd name="connsiteY22" fmla="*/ 810883 h 1785668"/>
              <a:gd name="connsiteX23" fmla="*/ 1897811 w 2932981"/>
              <a:gd name="connsiteY23" fmla="*/ 1130060 h 1785668"/>
              <a:gd name="connsiteX24" fmla="*/ 1889185 w 2932981"/>
              <a:gd name="connsiteY24" fmla="*/ 1207698 h 1785668"/>
              <a:gd name="connsiteX25" fmla="*/ 1880558 w 2932981"/>
              <a:gd name="connsiteY25" fmla="*/ 1337094 h 1785668"/>
              <a:gd name="connsiteX26" fmla="*/ 1897811 w 2932981"/>
              <a:gd name="connsiteY26" fmla="*/ 1570007 h 1785668"/>
              <a:gd name="connsiteX27" fmla="*/ 1915064 w 2932981"/>
              <a:gd name="connsiteY27" fmla="*/ 1621766 h 1785668"/>
              <a:gd name="connsiteX28" fmla="*/ 1932317 w 2932981"/>
              <a:gd name="connsiteY28" fmla="*/ 1673524 h 1785668"/>
              <a:gd name="connsiteX29" fmla="*/ 1949570 w 2932981"/>
              <a:gd name="connsiteY29" fmla="*/ 1699403 h 1785668"/>
              <a:gd name="connsiteX30" fmla="*/ 1958196 w 2932981"/>
              <a:gd name="connsiteY30" fmla="*/ 1725283 h 1785668"/>
              <a:gd name="connsiteX31" fmla="*/ 1984075 w 2932981"/>
              <a:gd name="connsiteY31" fmla="*/ 1733909 h 1785668"/>
              <a:gd name="connsiteX32" fmla="*/ 2104845 w 2932981"/>
              <a:gd name="connsiteY32" fmla="*/ 1742535 h 1785668"/>
              <a:gd name="connsiteX33" fmla="*/ 2182483 w 2932981"/>
              <a:gd name="connsiteY33" fmla="*/ 1759788 h 1785668"/>
              <a:gd name="connsiteX34" fmla="*/ 2242868 w 2932981"/>
              <a:gd name="connsiteY34" fmla="*/ 1768415 h 1785668"/>
              <a:gd name="connsiteX35" fmla="*/ 2294626 w 2932981"/>
              <a:gd name="connsiteY35" fmla="*/ 1777041 h 1785668"/>
              <a:gd name="connsiteX36" fmla="*/ 2380890 w 2932981"/>
              <a:gd name="connsiteY36" fmla="*/ 1768415 h 1785668"/>
              <a:gd name="connsiteX37" fmla="*/ 2449902 w 2932981"/>
              <a:gd name="connsiteY37" fmla="*/ 1759788 h 1785668"/>
              <a:gd name="connsiteX38" fmla="*/ 2596551 w 2932981"/>
              <a:gd name="connsiteY38" fmla="*/ 1768415 h 1785668"/>
              <a:gd name="connsiteX39" fmla="*/ 2872596 w 2932981"/>
              <a:gd name="connsiteY39" fmla="*/ 1777041 h 1785668"/>
              <a:gd name="connsiteX40" fmla="*/ 2932981 w 2932981"/>
              <a:gd name="connsiteY40" fmla="*/ 1785668 h 1785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932981" h="1785668">
                <a:moveTo>
                  <a:pt x="0" y="103517"/>
                </a:moveTo>
                <a:cubicBezTo>
                  <a:pt x="25879" y="97766"/>
                  <a:pt x="51309" y="89362"/>
                  <a:pt x="77638" y="86264"/>
                </a:cubicBezTo>
                <a:cubicBezTo>
                  <a:pt x="149260" y="77838"/>
                  <a:pt x="293298" y="69011"/>
                  <a:pt x="293298" y="69011"/>
                </a:cubicBezTo>
                <a:cubicBezTo>
                  <a:pt x="547352" y="78782"/>
                  <a:pt x="538129" y="83440"/>
                  <a:pt x="819509" y="69011"/>
                </a:cubicBezTo>
                <a:cubicBezTo>
                  <a:pt x="831349" y="68404"/>
                  <a:pt x="842422" y="62869"/>
                  <a:pt x="854015" y="60385"/>
                </a:cubicBezTo>
                <a:cubicBezTo>
                  <a:pt x="938980" y="42178"/>
                  <a:pt x="925975" y="45176"/>
                  <a:pt x="1000664" y="34505"/>
                </a:cubicBezTo>
                <a:cubicBezTo>
                  <a:pt x="1017917" y="28754"/>
                  <a:pt x="1034779" y="21662"/>
                  <a:pt x="1052422" y="17252"/>
                </a:cubicBezTo>
                <a:cubicBezTo>
                  <a:pt x="1101152" y="5070"/>
                  <a:pt x="1075302" y="10951"/>
                  <a:pt x="1130060" y="0"/>
                </a:cubicBezTo>
                <a:cubicBezTo>
                  <a:pt x="1164566" y="2875"/>
                  <a:pt x="1199142" y="5001"/>
                  <a:pt x="1233577" y="8626"/>
                </a:cubicBezTo>
                <a:cubicBezTo>
                  <a:pt x="1311111" y="16787"/>
                  <a:pt x="1280401" y="18998"/>
                  <a:pt x="1362973" y="25879"/>
                </a:cubicBezTo>
                <a:cubicBezTo>
                  <a:pt x="1408911" y="29707"/>
                  <a:pt x="1454988" y="31630"/>
                  <a:pt x="1500996" y="34505"/>
                </a:cubicBezTo>
                <a:cubicBezTo>
                  <a:pt x="1538431" y="40745"/>
                  <a:pt x="1559734" y="43724"/>
                  <a:pt x="1595887" y="51758"/>
                </a:cubicBezTo>
                <a:cubicBezTo>
                  <a:pt x="1607460" y="54330"/>
                  <a:pt x="1618992" y="57128"/>
                  <a:pt x="1630392" y="60385"/>
                </a:cubicBezTo>
                <a:cubicBezTo>
                  <a:pt x="1639135" y="62883"/>
                  <a:pt x="1647325" y="67384"/>
                  <a:pt x="1656272" y="69011"/>
                </a:cubicBezTo>
                <a:cubicBezTo>
                  <a:pt x="1679081" y="73158"/>
                  <a:pt x="1702279" y="74762"/>
                  <a:pt x="1725283" y="77637"/>
                </a:cubicBezTo>
                <a:cubicBezTo>
                  <a:pt x="1733909" y="80513"/>
                  <a:pt x="1742340" y="84059"/>
                  <a:pt x="1751162" y="86264"/>
                </a:cubicBezTo>
                <a:cubicBezTo>
                  <a:pt x="1770859" y="91188"/>
                  <a:pt x="1800448" y="93655"/>
                  <a:pt x="1820173" y="103517"/>
                </a:cubicBezTo>
                <a:cubicBezTo>
                  <a:pt x="1829446" y="108154"/>
                  <a:pt x="1837426" y="115018"/>
                  <a:pt x="1846053" y="120769"/>
                </a:cubicBezTo>
                <a:lnTo>
                  <a:pt x="1863306" y="172528"/>
                </a:lnTo>
                <a:lnTo>
                  <a:pt x="1871932" y="198407"/>
                </a:lnTo>
                <a:cubicBezTo>
                  <a:pt x="1882896" y="329986"/>
                  <a:pt x="1882222" y="309152"/>
                  <a:pt x="1889185" y="465826"/>
                </a:cubicBezTo>
                <a:cubicBezTo>
                  <a:pt x="1892507" y="540570"/>
                  <a:pt x="1894075" y="615389"/>
                  <a:pt x="1897811" y="690113"/>
                </a:cubicBezTo>
                <a:cubicBezTo>
                  <a:pt x="1899826" y="730422"/>
                  <a:pt x="1903562" y="770626"/>
                  <a:pt x="1906438" y="810883"/>
                </a:cubicBezTo>
                <a:cubicBezTo>
                  <a:pt x="1903562" y="917275"/>
                  <a:pt x="1902434" y="1023729"/>
                  <a:pt x="1897811" y="1130060"/>
                </a:cubicBezTo>
                <a:cubicBezTo>
                  <a:pt x="1896680" y="1156074"/>
                  <a:pt x="1891347" y="1181749"/>
                  <a:pt x="1889185" y="1207698"/>
                </a:cubicBezTo>
                <a:cubicBezTo>
                  <a:pt x="1885595" y="1250776"/>
                  <a:pt x="1883434" y="1293962"/>
                  <a:pt x="1880558" y="1337094"/>
                </a:cubicBezTo>
                <a:cubicBezTo>
                  <a:pt x="1882467" y="1377179"/>
                  <a:pt x="1881431" y="1504488"/>
                  <a:pt x="1897811" y="1570007"/>
                </a:cubicBezTo>
                <a:cubicBezTo>
                  <a:pt x="1902222" y="1587650"/>
                  <a:pt x="1909313" y="1604513"/>
                  <a:pt x="1915064" y="1621766"/>
                </a:cubicBezTo>
                <a:cubicBezTo>
                  <a:pt x="1915066" y="1621771"/>
                  <a:pt x="1932314" y="1673520"/>
                  <a:pt x="1932317" y="1673524"/>
                </a:cubicBezTo>
                <a:lnTo>
                  <a:pt x="1949570" y="1699403"/>
                </a:lnTo>
                <a:cubicBezTo>
                  <a:pt x="1952445" y="1708030"/>
                  <a:pt x="1951766" y="1718853"/>
                  <a:pt x="1958196" y="1725283"/>
                </a:cubicBezTo>
                <a:cubicBezTo>
                  <a:pt x="1964626" y="1731713"/>
                  <a:pt x="1975044" y="1732847"/>
                  <a:pt x="1984075" y="1733909"/>
                </a:cubicBezTo>
                <a:cubicBezTo>
                  <a:pt x="2024158" y="1738624"/>
                  <a:pt x="2064588" y="1739660"/>
                  <a:pt x="2104845" y="1742535"/>
                </a:cubicBezTo>
                <a:cubicBezTo>
                  <a:pt x="2135872" y="1750292"/>
                  <a:pt x="2149618" y="1754310"/>
                  <a:pt x="2182483" y="1759788"/>
                </a:cubicBezTo>
                <a:cubicBezTo>
                  <a:pt x="2202539" y="1763131"/>
                  <a:pt x="2222772" y="1765323"/>
                  <a:pt x="2242868" y="1768415"/>
                </a:cubicBezTo>
                <a:cubicBezTo>
                  <a:pt x="2260155" y="1771075"/>
                  <a:pt x="2277373" y="1774166"/>
                  <a:pt x="2294626" y="1777041"/>
                </a:cubicBezTo>
                <a:lnTo>
                  <a:pt x="2380890" y="1768415"/>
                </a:lnTo>
                <a:cubicBezTo>
                  <a:pt x="2403931" y="1765855"/>
                  <a:pt x="2426719" y="1759788"/>
                  <a:pt x="2449902" y="1759788"/>
                </a:cubicBezTo>
                <a:cubicBezTo>
                  <a:pt x="2498870" y="1759788"/>
                  <a:pt x="2547624" y="1766418"/>
                  <a:pt x="2596551" y="1768415"/>
                </a:cubicBezTo>
                <a:lnTo>
                  <a:pt x="2872596" y="1777041"/>
                </a:lnTo>
                <a:lnTo>
                  <a:pt x="2932981" y="1785668"/>
                </a:lnTo>
              </a:path>
            </a:pathLst>
          </a:cu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0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280904" y="228600"/>
            <a:ext cx="3224295" cy="457198"/>
            <a:chOff x="337083" y="171450"/>
            <a:chExt cx="3869156" cy="342899"/>
          </a:xfrm>
        </p:grpSpPr>
        <p:sp>
          <p:nvSpPr>
            <p:cNvPr id="6" name="矩形 5"/>
            <p:cNvSpPr/>
            <p:nvPr/>
          </p:nvSpPr>
          <p:spPr>
            <a:xfrm>
              <a:off x="337083" y="171450"/>
              <a:ext cx="1498060" cy="114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</a:rPr>
                <a:t>Story_Assistant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82063" y="400050"/>
              <a:ext cx="2924176" cy="1142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file:///D:/Github/TestPage/Test.html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1676400" y="731703"/>
            <a:ext cx="7391400" cy="533399"/>
          </a:xfrm>
          <a:prstGeom prst="rect">
            <a:avLst/>
          </a:prstGeom>
          <a:solidFill>
            <a:schemeClr val="bg1"/>
          </a:solidFill>
          <a:ln w="222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362199" y="1371600"/>
            <a:ext cx="5257801" cy="579120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05" y="803167"/>
            <a:ext cx="355235" cy="355235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80" y="803167"/>
            <a:ext cx="297020" cy="297020"/>
          </a:xfrm>
          <a:prstGeom prst="rect">
            <a:avLst/>
          </a:prstGeom>
        </p:spPr>
      </p:pic>
      <p:sp>
        <p:nvSpPr>
          <p:cNvPr id="32" name="圓角矩形 31"/>
          <p:cNvSpPr/>
          <p:nvPr/>
        </p:nvSpPr>
        <p:spPr>
          <a:xfrm>
            <a:off x="1899666" y="803167"/>
            <a:ext cx="387127" cy="355235"/>
          </a:xfrm>
          <a:prstGeom prst="roundRect">
            <a:avLst/>
          </a:prstGeom>
          <a:solidFill>
            <a:schemeClr val="tx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/>
          <p:cNvSpPr/>
          <p:nvPr/>
        </p:nvSpPr>
        <p:spPr>
          <a:xfrm>
            <a:off x="1600201" y="1856373"/>
            <a:ext cx="686592" cy="37204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600201" y="1371600"/>
            <a:ext cx="68375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Location</a:t>
            </a:r>
          </a:p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Sequence</a:t>
            </a:r>
          </a:p>
        </p:txBody>
      </p:sp>
      <p:sp>
        <p:nvSpPr>
          <p:cNvPr id="23" name="等腰三角形 22"/>
          <p:cNvSpPr/>
          <p:nvPr/>
        </p:nvSpPr>
        <p:spPr>
          <a:xfrm>
            <a:off x="1832775" y="1752600"/>
            <a:ext cx="221445" cy="18032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1646531" y="2071630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646531" y="2357089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Nether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…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Park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646531" y="2642548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646531" y="2928007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Forest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646531" y="3213466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646531" y="3498925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Nether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…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Park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646531" y="3784384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646531" y="4069843"/>
            <a:ext cx="593933" cy="212755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Forest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646531" y="4355302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646531" y="4640761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Nether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…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Park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646531" y="4926220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Unknown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46531" y="5211675"/>
            <a:ext cx="593933" cy="21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Forest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200400" y="1870337"/>
            <a:ext cx="457200" cy="127513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15" y="1424703"/>
            <a:ext cx="5230368" cy="5204697"/>
          </a:xfrm>
          <a:prstGeom prst="rect">
            <a:avLst/>
          </a:prstGeom>
        </p:spPr>
      </p:pic>
      <p:sp>
        <p:nvSpPr>
          <p:cNvPr id="80" name="矩形 79"/>
          <p:cNvSpPr/>
          <p:nvPr/>
        </p:nvSpPr>
        <p:spPr>
          <a:xfrm>
            <a:off x="1599408" y="1858861"/>
            <a:ext cx="686592" cy="3720457"/>
          </a:xfrm>
          <a:prstGeom prst="rect">
            <a:avLst/>
          </a:prstGeom>
          <a:gradFill flip="none" rotWithShape="1">
            <a:gsLst>
              <a:gs pos="1667">
                <a:schemeClr val="bg1"/>
              </a:gs>
              <a:gs pos="9000">
                <a:schemeClr val="bg1">
                  <a:alpha val="34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等腰三角形 92"/>
          <p:cNvSpPr/>
          <p:nvPr/>
        </p:nvSpPr>
        <p:spPr>
          <a:xfrm rot="10800000">
            <a:off x="1832775" y="5505736"/>
            <a:ext cx="221445" cy="18032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矩形 124"/>
          <p:cNvSpPr/>
          <p:nvPr/>
        </p:nvSpPr>
        <p:spPr>
          <a:xfrm>
            <a:off x="6705600" y="3356260"/>
            <a:ext cx="228600" cy="127513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矩形 125"/>
          <p:cNvSpPr/>
          <p:nvPr/>
        </p:nvSpPr>
        <p:spPr>
          <a:xfrm>
            <a:off x="4267200" y="3578927"/>
            <a:ext cx="457200" cy="127513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矩形 127"/>
          <p:cNvSpPr/>
          <p:nvPr/>
        </p:nvSpPr>
        <p:spPr>
          <a:xfrm>
            <a:off x="5867400" y="4154139"/>
            <a:ext cx="457200" cy="127513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矩形 129"/>
          <p:cNvSpPr/>
          <p:nvPr/>
        </p:nvSpPr>
        <p:spPr>
          <a:xfrm>
            <a:off x="6234023" y="4968840"/>
            <a:ext cx="457200" cy="127513"/>
          </a:xfrm>
          <a:prstGeom prst="rect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等腰三角形 105"/>
          <p:cNvSpPr/>
          <p:nvPr/>
        </p:nvSpPr>
        <p:spPr>
          <a:xfrm rot="5400000">
            <a:off x="2604024" y="1353006"/>
            <a:ext cx="161659" cy="180328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等腰三角形 106"/>
          <p:cNvSpPr/>
          <p:nvPr/>
        </p:nvSpPr>
        <p:spPr>
          <a:xfrm rot="5400000">
            <a:off x="2600135" y="5248466"/>
            <a:ext cx="161659" cy="180328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矩形 133"/>
          <p:cNvSpPr/>
          <p:nvPr/>
        </p:nvSpPr>
        <p:spPr>
          <a:xfrm>
            <a:off x="1538008" y="547264"/>
            <a:ext cx="7538513" cy="678180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7703899" y="1267599"/>
            <a:ext cx="1287701" cy="49138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群組 108"/>
          <p:cNvGrpSpPr/>
          <p:nvPr/>
        </p:nvGrpSpPr>
        <p:grpSpPr>
          <a:xfrm>
            <a:off x="7703899" y="1325834"/>
            <a:ext cx="1287701" cy="4655981"/>
            <a:chOff x="7703899" y="1325834"/>
            <a:chExt cx="1287701" cy="4655981"/>
          </a:xfrm>
        </p:grpSpPr>
        <p:grpSp>
          <p:nvGrpSpPr>
            <p:cNvPr id="110" name="群組 109"/>
            <p:cNvGrpSpPr/>
            <p:nvPr/>
          </p:nvGrpSpPr>
          <p:grpSpPr>
            <a:xfrm>
              <a:off x="7703899" y="1696164"/>
              <a:ext cx="1287701" cy="4285651"/>
              <a:chOff x="7487850" y="1276949"/>
              <a:chExt cx="1287701" cy="4285651"/>
            </a:xfrm>
          </p:grpSpPr>
          <p:pic>
            <p:nvPicPr>
              <p:cNvPr id="114" name="圖片 1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9910" y="1276949"/>
                <a:ext cx="1285641" cy="105303"/>
              </a:xfrm>
              <a:prstGeom prst="rect">
                <a:avLst/>
              </a:prstGeom>
            </p:spPr>
          </p:pic>
          <p:pic>
            <p:nvPicPr>
              <p:cNvPr id="115" name="圖片 1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9910" y="1363205"/>
                <a:ext cx="1285641" cy="456694"/>
              </a:xfrm>
              <a:prstGeom prst="rect">
                <a:avLst/>
              </a:prstGeom>
            </p:spPr>
          </p:pic>
          <p:pic>
            <p:nvPicPr>
              <p:cNvPr id="116" name="圖片 11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1833472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117" name="圖片 11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2475570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118" name="圖片 11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3124707"/>
                <a:ext cx="1285641" cy="456694"/>
              </a:xfrm>
              <a:prstGeom prst="rect">
                <a:avLst/>
              </a:prstGeom>
            </p:spPr>
          </p:pic>
          <p:pic>
            <p:nvPicPr>
              <p:cNvPr id="119" name="圖片 11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3581400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120" name="圖片 11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4242328"/>
                <a:ext cx="1285641" cy="634472"/>
              </a:xfrm>
              <a:prstGeom prst="rect">
                <a:avLst/>
              </a:prstGeom>
            </p:spPr>
          </p:pic>
          <p:pic>
            <p:nvPicPr>
              <p:cNvPr id="121" name="圖片 12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7850" y="4928128"/>
                <a:ext cx="1285641" cy="634472"/>
              </a:xfrm>
              <a:prstGeom prst="rect">
                <a:avLst/>
              </a:prstGeom>
            </p:spPr>
          </p:pic>
        </p:grpSp>
        <p:sp>
          <p:nvSpPr>
            <p:cNvPr id="111" name="圓角矩形 110"/>
            <p:cNvSpPr/>
            <p:nvPr/>
          </p:nvSpPr>
          <p:spPr>
            <a:xfrm>
              <a:off x="7811608" y="3876650"/>
              <a:ext cx="1066800" cy="542950"/>
            </a:xfrm>
            <a:prstGeom prst="roundRect">
              <a:avLst/>
            </a:prstGeom>
            <a:solidFill>
              <a:schemeClr val="bg1">
                <a:alpha val="4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3" name="圖片 1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0531" y="1325834"/>
              <a:ext cx="798992" cy="346628"/>
            </a:xfrm>
            <a:prstGeom prst="rect">
              <a:avLst/>
            </a:prstGeom>
          </p:spPr>
        </p:pic>
        <p:pic>
          <p:nvPicPr>
            <p:cNvPr id="112" name="圖片 1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1797" y="1384943"/>
              <a:ext cx="228411" cy="228411"/>
            </a:xfrm>
            <a:prstGeom prst="rect">
              <a:avLst/>
            </a:prstGeom>
          </p:spPr>
        </p:pic>
      </p:grpSp>
      <p:grpSp>
        <p:nvGrpSpPr>
          <p:cNvPr id="15" name="群組 14"/>
          <p:cNvGrpSpPr/>
          <p:nvPr/>
        </p:nvGrpSpPr>
        <p:grpSpPr>
          <a:xfrm>
            <a:off x="-70913" y="686168"/>
            <a:ext cx="1747313" cy="6172202"/>
            <a:chOff x="-70913" y="686168"/>
            <a:chExt cx="1747313" cy="6172202"/>
          </a:xfrm>
        </p:grpSpPr>
        <p:sp>
          <p:nvSpPr>
            <p:cNvPr id="14" name="矩形 13"/>
            <p:cNvSpPr/>
            <p:nvPr/>
          </p:nvSpPr>
          <p:spPr>
            <a:xfrm>
              <a:off x="-70913" y="686168"/>
              <a:ext cx="1600200" cy="617220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群組 64"/>
            <p:cNvGrpSpPr/>
            <p:nvPr/>
          </p:nvGrpSpPr>
          <p:grpSpPr>
            <a:xfrm>
              <a:off x="152400" y="990600"/>
              <a:ext cx="1524000" cy="276999"/>
              <a:chOff x="152400" y="990600"/>
              <a:chExt cx="1524000" cy="276999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152400" y="1054844"/>
                <a:ext cx="128504" cy="148510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文字方塊 57"/>
              <p:cNvSpPr txBox="1"/>
              <p:nvPr/>
            </p:nvSpPr>
            <p:spPr>
              <a:xfrm>
                <a:off x="280904" y="990600"/>
                <a:ext cx="13954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Characters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6" name="群組 65"/>
            <p:cNvGrpSpPr/>
            <p:nvPr/>
          </p:nvGrpSpPr>
          <p:grpSpPr>
            <a:xfrm>
              <a:off x="152400" y="2133600"/>
              <a:ext cx="1524000" cy="276999"/>
              <a:chOff x="152400" y="1247001"/>
              <a:chExt cx="1524000" cy="276999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152400" y="1311245"/>
                <a:ext cx="128504" cy="148510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文字方塊 59"/>
              <p:cNvSpPr txBox="1"/>
              <p:nvPr/>
            </p:nvSpPr>
            <p:spPr>
              <a:xfrm>
                <a:off x="280904" y="1247001"/>
                <a:ext cx="13954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Locations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7" name="群組 66"/>
            <p:cNvGrpSpPr/>
            <p:nvPr/>
          </p:nvGrpSpPr>
          <p:grpSpPr>
            <a:xfrm>
              <a:off x="152400" y="3020199"/>
              <a:ext cx="1524000" cy="276999"/>
              <a:chOff x="152400" y="1524000"/>
              <a:chExt cx="1524000" cy="276999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152400" y="1588244"/>
                <a:ext cx="128504" cy="14851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文字方塊 61"/>
              <p:cNvSpPr txBox="1"/>
              <p:nvPr/>
            </p:nvSpPr>
            <p:spPr>
              <a:xfrm>
                <a:off x="280904" y="1524000"/>
                <a:ext cx="13954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Others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群組 12"/>
            <p:cNvGrpSpPr/>
            <p:nvPr/>
          </p:nvGrpSpPr>
          <p:grpSpPr>
            <a:xfrm>
              <a:off x="342298" y="1255826"/>
              <a:ext cx="888850" cy="246888"/>
              <a:chOff x="453573" y="3855526"/>
              <a:chExt cx="888850" cy="246888"/>
            </a:xfrm>
          </p:grpSpPr>
          <p:sp>
            <p:nvSpPr>
              <p:cNvPr id="3" name="橢圓 2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橢圓 38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 smtClean="0">
                    <a:solidFill>
                      <a:schemeClr val="tx1"/>
                    </a:solidFill>
                  </a:rPr>
                  <a:t>Darcy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152400" y="3810000"/>
              <a:ext cx="1231148" cy="3048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Analyze Story</a:t>
              </a:r>
              <a:endParaRPr lang="en-US" sz="12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152400" y="3429000"/>
              <a:ext cx="1231148" cy="3048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Choose Tags</a:t>
              </a:r>
              <a:endParaRPr lang="en-US" sz="1200" dirty="0"/>
            </a:p>
          </p:txBody>
        </p:sp>
        <p:grpSp>
          <p:nvGrpSpPr>
            <p:cNvPr id="72" name="群組 71"/>
            <p:cNvGrpSpPr/>
            <p:nvPr/>
          </p:nvGrpSpPr>
          <p:grpSpPr>
            <a:xfrm>
              <a:off x="342298" y="1519123"/>
              <a:ext cx="888850" cy="246888"/>
              <a:chOff x="453573" y="3855526"/>
              <a:chExt cx="888850" cy="246888"/>
            </a:xfrm>
          </p:grpSpPr>
          <p:sp>
            <p:nvSpPr>
              <p:cNvPr id="76" name="橢圓 75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橢圓 76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 smtClean="0">
                    <a:solidFill>
                      <a:schemeClr val="tx1"/>
                    </a:solidFill>
                  </a:rPr>
                  <a:t>Elizabeth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1" name="群組 80"/>
            <p:cNvGrpSpPr/>
            <p:nvPr/>
          </p:nvGrpSpPr>
          <p:grpSpPr>
            <a:xfrm>
              <a:off x="342298" y="1782420"/>
              <a:ext cx="888850" cy="246888"/>
              <a:chOff x="453573" y="3855526"/>
              <a:chExt cx="888850" cy="246888"/>
            </a:xfrm>
          </p:grpSpPr>
          <p:sp>
            <p:nvSpPr>
              <p:cNvPr id="82" name="橢圓 81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橢圓 82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err="1" smtClean="0">
                    <a:solidFill>
                      <a:schemeClr val="tx1"/>
                    </a:solidFill>
                  </a:rPr>
                  <a:t>Mr.Bennet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342298" y="2362200"/>
              <a:ext cx="888850" cy="246888"/>
              <a:chOff x="453573" y="3855526"/>
              <a:chExt cx="888850" cy="246888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橢圓 86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700" dirty="0" err="1">
                    <a:solidFill>
                      <a:schemeClr val="tx1"/>
                    </a:solidFill>
                  </a:rPr>
                  <a:t>Netherfield</a:t>
                </a:r>
                <a:r>
                  <a:rPr lang="en-US" sz="700" dirty="0">
                    <a:solidFill>
                      <a:schemeClr val="tx1"/>
                    </a:solidFill>
                  </a:rPr>
                  <a:t> Park</a:t>
                </a:r>
              </a:p>
            </p:txBody>
          </p:sp>
        </p:grpSp>
        <p:grpSp>
          <p:nvGrpSpPr>
            <p:cNvPr id="89" name="群組 88"/>
            <p:cNvGrpSpPr/>
            <p:nvPr/>
          </p:nvGrpSpPr>
          <p:grpSpPr>
            <a:xfrm>
              <a:off x="342298" y="2625497"/>
              <a:ext cx="888850" cy="246888"/>
              <a:chOff x="453573" y="3855526"/>
              <a:chExt cx="888850" cy="246888"/>
            </a:xfrm>
          </p:grpSpPr>
          <p:sp>
            <p:nvSpPr>
              <p:cNvPr id="90" name="橢圓 89"/>
              <p:cNvSpPr/>
              <p:nvPr/>
            </p:nvSpPr>
            <p:spPr>
              <a:xfrm>
                <a:off x="453573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橢圓 90"/>
              <p:cNvSpPr/>
              <p:nvPr/>
            </p:nvSpPr>
            <p:spPr>
              <a:xfrm>
                <a:off x="1101875" y="3855526"/>
                <a:ext cx="240548" cy="24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586054" y="3855526"/>
                <a:ext cx="638082" cy="24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Woods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54" name="矩形 153"/>
          <p:cNvSpPr/>
          <p:nvPr/>
        </p:nvSpPr>
        <p:spPr>
          <a:xfrm>
            <a:off x="8610600" y="752106"/>
            <a:ext cx="381000" cy="370330"/>
          </a:xfrm>
          <a:prstGeom prst="rect">
            <a:avLst/>
          </a:prstGeom>
          <a:blipFill dpi="0" rotWithShape="1">
            <a:blip r:embed="rId10">
              <a:alphaModFix amt="5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直線接點 158"/>
          <p:cNvCxnSpPr/>
          <p:nvPr/>
        </p:nvCxnSpPr>
        <p:spPr>
          <a:xfrm>
            <a:off x="8040208" y="38100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>
            <a:off x="8345008" y="38862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>
            <a:off x="8040208" y="40386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>
            <a:off x="8458200" y="41148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>
            <a:off x="7990681" y="423125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>
            <a:off x="8086485" y="4326351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>
            <a:off x="8479631" y="4355302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>
            <a:off x="8199677" y="44196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7916308" y="4568057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8143081" y="4661543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>
            <a:off x="7974731" y="4795536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>
            <a:off x="8295481" y="4813943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>
            <a:off x="7934085" y="5029200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/>
          <p:cNvCxnSpPr/>
          <p:nvPr/>
        </p:nvCxnSpPr>
        <p:spPr>
          <a:xfrm>
            <a:off x="8312869" y="5211675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/>
          <p:cNvCxnSpPr/>
          <p:nvPr/>
        </p:nvCxnSpPr>
        <p:spPr>
          <a:xfrm>
            <a:off x="7948612" y="5525429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/>
          <p:nvPr/>
        </p:nvCxnSpPr>
        <p:spPr>
          <a:xfrm>
            <a:off x="8592823" y="5526072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/>
        </p:nvCxnSpPr>
        <p:spPr>
          <a:xfrm>
            <a:off x="8036404" y="5957058"/>
            <a:ext cx="113192" cy="0"/>
          </a:xfrm>
          <a:prstGeom prst="line">
            <a:avLst/>
          </a:prstGeom>
          <a:ln w="25400">
            <a:solidFill>
              <a:srgbClr val="FFC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群組 122"/>
          <p:cNvGrpSpPr/>
          <p:nvPr/>
        </p:nvGrpSpPr>
        <p:grpSpPr>
          <a:xfrm>
            <a:off x="6781800" y="768019"/>
            <a:ext cx="838200" cy="892607"/>
            <a:chOff x="6400800" y="1054844"/>
            <a:chExt cx="838200" cy="892607"/>
          </a:xfrm>
        </p:grpSpPr>
        <p:sp>
          <p:nvSpPr>
            <p:cNvPr id="124" name="圓角矩形 123"/>
            <p:cNvSpPr/>
            <p:nvPr/>
          </p:nvSpPr>
          <p:spPr>
            <a:xfrm>
              <a:off x="6400800" y="1054844"/>
              <a:ext cx="838200" cy="89260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484623" y="1641438"/>
              <a:ext cx="678177" cy="2174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。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</a:rPr>
                <a:t>Mr. </a:t>
              </a:r>
              <a:r>
                <a:rPr lang="en-US" sz="800" b="1" dirty="0" err="1" smtClean="0">
                  <a:solidFill>
                    <a:schemeClr val="accent2">
                      <a:lumMod val="50000"/>
                    </a:schemeClr>
                  </a:solidFill>
                </a:rPr>
                <a:t>Bennet</a:t>
              </a:r>
              <a:endParaRPr lang="en-US" sz="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6484623" y="1394002"/>
              <a:ext cx="678177" cy="2174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。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</a:rPr>
                <a:t>Elizabeth</a:t>
              </a:r>
              <a:endParaRPr lang="en-US" sz="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6484623" y="1154176"/>
              <a:ext cx="678177" cy="2174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800" dirty="0" smtClean="0">
                  <a:solidFill>
                    <a:schemeClr val="accent2">
                      <a:lumMod val="50000"/>
                    </a:schemeClr>
                  </a:solidFill>
                </a:rPr>
                <a:t>。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</a:rPr>
                <a:t>Darcy</a:t>
              </a:r>
              <a:endParaRPr lang="en-US" sz="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188" name="群組 187"/>
          <p:cNvGrpSpPr/>
          <p:nvPr/>
        </p:nvGrpSpPr>
        <p:grpSpPr>
          <a:xfrm>
            <a:off x="7241265" y="1901344"/>
            <a:ext cx="378735" cy="3508856"/>
            <a:chOff x="7241265" y="1901344"/>
            <a:chExt cx="378735" cy="3508856"/>
          </a:xfrm>
        </p:grpSpPr>
        <p:sp>
          <p:nvSpPr>
            <p:cNvPr id="192" name="矩形 191"/>
            <p:cNvSpPr/>
            <p:nvPr/>
          </p:nvSpPr>
          <p:spPr>
            <a:xfrm>
              <a:off x="7244696" y="1901344"/>
              <a:ext cx="338750" cy="340572"/>
            </a:xfrm>
            <a:prstGeom prst="rect">
              <a:avLst/>
            </a:prstGeom>
            <a:blipFill dpi="0" rotWithShape="1">
              <a:blip r:embed="rId11">
                <a:alphaModFix amt="69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矩形 224"/>
            <p:cNvSpPr/>
            <p:nvPr/>
          </p:nvSpPr>
          <p:spPr>
            <a:xfrm>
              <a:off x="7244696" y="5069628"/>
              <a:ext cx="338750" cy="340572"/>
            </a:xfrm>
            <a:prstGeom prst="rect">
              <a:avLst/>
            </a:prstGeom>
            <a:blipFill dpi="0" rotWithShape="1">
              <a:blip r:embed="rId12">
                <a:alphaModFix amt="8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6" name="群組 225"/>
            <p:cNvGrpSpPr/>
            <p:nvPr/>
          </p:nvGrpSpPr>
          <p:grpSpPr>
            <a:xfrm>
              <a:off x="7363272" y="2272099"/>
              <a:ext cx="101598" cy="2680705"/>
              <a:chOff x="7162802" y="2394609"/>
              <a:chExt cx="101598" cy="2680705"/>
            </a:xfrm>
          </p:grpSpPr>
          <p:sp>
            <p:nvSpPr>
              <p:cNvPr id="228" name="橢圓 227"/>
              <p:cNvSpPr/>
              <p:nvPr/>
            </p:nvSpPr>
            <p:spPr>
              <a:xfrm>
                <a:off x="7162802" y="23946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橢圓 228"/>
              <p:cNvSpPr/>
              <p:nvPr/>
            </p:nvSpPr>
            <p:spPr>
              <a:xfrm>
                <a:off x="7162802" y="25470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橢圓 229"/>
              <p:cNvSpPr/>
              <p:nvPr/>
            </p:nvSpPr>
            <p:spPr>
              <a:xfrm>
                <a:off x="7162802" y="26994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橢圓 230"/>
              <p:cNvSpPr/>
              <p:nvPr/>
            </p:nvSpPr>
            <p:spPr>
              <a:xfrm>
                <a:off x="7162802" y="28518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橢圓 231"/>
              <p:cNvSpPr/>
              <p:nvPr/>
            </p:nvSpPr>
            <p:spPr>
              <a:xfrm>
                <a:off x="7162802" y="30042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橢圓 232"/>
              <p:cNvSpPr/>
              <p:nvPr/>
            </p:nvSpPr>
            <p:spPr>
              <a:xfrm>
                <a:off x="7162802" y="31566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橢圓 233"/>
              <p:cNvSpPr/>
              <p:nvPr/>
            </p:nvSpPr>
            <p:spPr>
              <a:xfrm>
                <a:off x="7162802" y="33090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橢圓 234"/>
              <p:cNvSpPr/>
              <p:nvPr/>
            </p:nvSpPr>
            <p:spPr>
              <a:xfrm>
                <a:off x="7162802" y="34614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橢圓 235"/>
              <p:cNvSpPr/>
              <p:nvPr/>
            </p:nvSpPr>
            <p:spPr>
              <a:xfrm>
                <a:off x="7162802" y="36138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橢圓 236"/>
              <p:cNvSpPr/>
              <p:nvPr/>
            </p:nvSpPr>
            <p:spPr>
              <a:xfrm>
                <a:off x="7162802" y="37662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橢圓 237"/>
              <p:cNvSpPr/>
              <p:nvPr/>
            </p:nvSpPr>
            <p:spPr>
              <a:xfrm>
                <a:off x="7162802" y="39186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橢圓 238"/>
              <p:cNvSpPr/>
              <p:nvPr/>
            </p:nvSpPr>
            <p:spPr>
              <a:xfrm>
                <a:off x="7162802" y="40710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橢圓 239"/>
              <p:cNvSpPr/>
              <p:nvPr/>
            </p:nvSpPr>
            <p:spPr>
              <a:xfrm>
                <a:off x="7162802" y="42234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橢圓 240"/>
              <p:cNvSpPr/>
              <p:nvPr/>
            </p:nvSpPr>
            <p:spPr>
              <a:xfrm>
                <a:off x="7162802" y="43758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橢圓 241"/>
              <p:cNvSpPr/>
              <p:nvPr/>
            </p:nvSpPr>
            <p:spPr>
              <a:xfrm>
                <a:off x="7162802" y="45282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橢圓 242"/>
              <p:cNvSpPr/>
              <p:nvPr/>
            </p:nvSpPr>
            <p:spPr>
              <a:xfrm>
                <a:off x="7162802" y="46806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橢圓 243"/>
              <p:cNvSpPr/>
              <p:nvPr/>
            </p:nvSpPr>
            <p:spPr>
              <a:xfrm>
                <a:off x="7162802" y="48330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橢圓 244"/>
              <p:cNvSpPr/>
              <p:nvPr/>
            </p:nvSpPr>
            <p:spPr>
              <a:xfrm>
                <a:off x="7162802" y="4985409"/>
                <a:ext cx="101598" cy="89905"/>
              </a:xfrm>
              <a:prstGeom prst="ellipse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7" name="矩形 226"/>
            <p:cNvSpPr/>
            <p:nvPr/>
          </p:nvSpPr>
          <p:spPr>
            <a:xfrm>
              <a:off x="7241265" y="4686597"/>
              <a:ext cx="378735" cy="114003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直線接點 15"/>
          <p:cNvCxnSpPr/>
          <p:nvPr/>
        </p:nvCxnSpPr>
        <p:spPr>
          <a:xfrm>
            <a:off x="2133600" y="1424703"/>
            <a:ext cx="9079" cy="303697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接點 258"/>
          <p:cNvCxnSpPr/>
          <p:nvPr/>
        </p:nvCxnSpPr>
        <p:spPr>
          <a:xfrm flipH="1">
            <a:off x="2819400" y="1371600"/>
            <a:ext cx="11524" cy="3090079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矩形 261"/>
          <p:cNvSpPr/>
          <p:nvPr/>
        </p:nvSpPr>
        <p:spPr>
          <a:xfrm>
            <a:off x="1881949" y="2133600"/>
            <a:ext cx="480251" cy="186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Eliza..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1828800" y="1724566"/>
            <a:ext cx="599681" cy="15618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accent2">
                    <a:lumMod val="50000"/>
                  </a:schemeClr>
                </a:solidFill>
              </a:rPr>
              <a:t>Elizabeth</a:t>
            </a:r>
            <a:endParaRPr lang="en-US" sz="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2478434" y="1724566"/>
            <a:ext cx="645766" cy="16818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accent2">
                    <a:lumMod val="50000"/>
                  </a:schemeClr>
                </a:solidFill>
              </a:rPr>
              <a:t>Darcy</a:t>
            </a:r>
            <a:endParaRPr lang="en-US" sz="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" y="-23404"/>
            <a:ext cx="9220200" cy="70920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46531" y="1424703"/>
            <a:ext cx="3279733" cy="3036976"/>
          </a:xfrm>
          <a:prstGeom prst="rect">
            <a:avLst/>
          </a:prstGeom>
          <a:noFill/>
          <a:ln w="15875" cmpd="dbl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矩形 136"/>
          <p:cNvSpPr/>
          <p:nvPr/>
        </p:nvSpPr>
        <p:spPr>
          <a:xfrm>
            <a:off x="1690364" y="1268242"/>
            <a:ext cx="1433836" cy="230906"/>
          </a:xfrm>
          <a:prstGeom prst="rect">
            <a:avLst/>
          </a:prstGeom>
          <a:solidFill>
            <a:schemeClr val="accent2">
              <a:lumMod val="50000"/>
            </a:schemeClr>
          </a:solidFill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。</a:t>
            </a:r>
            <a:r>
              <a:rPr lang="en-US" sz="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Forest  |  Chapter 43, line 1</a:t>
            </a:r>
            <a:endParaRPr lang="en-US" sz="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881949" y="2362200"/>
            <a:ext cx="480251" cy="186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Eliza..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1881949" y="2667000"/>
            <a:ext cx="480251" cy="186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Eliza..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1881949" y="2937299"/>
            <a:ext cx="480251" cy="186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Eliza..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2590799" y="2235370"/>
            <a:ext cx="480251" cy="186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Darcy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1881949" y="3318299"/>
            <a:ext cx="480251" cy="186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Eliza..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2590799" y="2817377"/>
            <a:ext cx="480251" cy="186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Darcy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2590799" y="3157607"/>
            <a:ext cx="480251" cy="186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Darcy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590799" y="3733800"/>
            <a:ext cx="480251" cy="186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</a:rPr>
              <a:t>Darcy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1646531" y="4866960"/>
            <a:ext cx="3279733" cy="645211"/>
          </a:xfrm>
          <a:prstGeom prst="rect">
            <a:avLst/>
          </a:prstGeom>
          <a:noFill/>
          <a:ln w="15875" cmpd="dbl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矩形 157"/>
          <p:cNvSpPr/>
          <p:nvPr/>
        </p:nvSpPr>
        <p:spPr>
          <a:xfrm>
            <a:off x="1690364" y="4710499"/>
            <a:ext cx="1635700" cy="230906"/>
          </a:xfrm>
          <a:prstGeom prst="rect">
            <a:avLst/>
          </a:prstGeom>
          <a:solidFill>
            <a:schemeClr val="accent2">
              <a:lumMod val="50000"/>
            </a:schemeClr>
          </a:solidFill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。</a:t>
            </a:r>
            <a:r>
              <a:rPr lang="en-US" sz="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Unknown  |  Chapter 43, line 75</a:t>
            </a:r>
            <a:endParaRPr lang="en-US" sz="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1646530" y="5858854"/>
            <a:ext cx="3279733" cy="645211"/>
          </a:xfrm>
          <a:prstGeom prst="rect">
            <a:avLst/>
          </a:prstGeom>
          <a:noFill/>
          <a:ln w="15875" cmpd="dbl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矩形 167"/>
          <p:cNvSpPr/>
          <p:nvPr/>
        </p:nvSpPr>
        <p:spPr>
          <a:xfrm>
            <a:off x="1690362" y="5702393"/>
            <a:ext cx="1738637" cy="230906"/>
          </a:xfrm>
          <a:prstGeom prst="rect">
            <a:avLst/>
          </a:prstGeom>
          <a:solidFill>
            <a:schemeClr val="accent2">
              <a:lumMod val="50000"/>
            </a:schemeClr>
          </a:solidFill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。</a:t>
            </a:r>
            <a:r>
              <a:rPr lang="en-US" sz="8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Neitherfield</a:t>
            </a:r>
            <a:r>
              <a:rPr lang="en-US" sz="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|  Chapter 43, line 185</a:t>
            </a:r>
            <a:endParaRPr lang="en-US" sz="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49" name="群組 148"/>
          <p:cNvGrpSpPr/>
          <p:nvPr/>
        </p:nvGrpSpPr>
        <p:grpSpPr>
          <a:xfrm>
            <a:off x="5867400" y="762000"/>
            <a:ext cx="838200" cy="308146"/>
            <a:chOff x="5410401" y="1267599"/>
            <a:chExt cx="838200" cy="308146"/>
          </a:xfrm>
        </p:grpSpPr>
        <p:sp>
          <p:nvSpPr>
            <p:cNvPr id="150" name="圓角矩形 149">
              <a:hlinkClick r:id="" action="ppaction://hlinkshowjump?jump=nextslide"/>
            </p:cNvPr>
            <p:cNvSpPr/>
            <p:nvPr/>
          </p:nvSpPr>
          <p:spPr>
            <a:xfrm>
              <a:off x="5410401" y="1267599"/>
              <a:ext cx="838200" cy="3081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5524701" y="1312960"/>
              <a:ext cx="609600" cy="21742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63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Analyze</a:t>
              </a:r>
              <a:endParaRPr lang="en-US" sz="800" b="1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760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280904" y="228600"/>
            <a:ext cx="3224295" cy="457198"/>
            <a:chOff x="337083" y="171450"/>
            <a:chExt cx="3869156" cy="342899"/>
          </a:xfrm>
        </p:grpSpPr>
        <p:sp>
          <p:nvSpPr>
            <p:cNvPr id="6" name="矩形 5"/>
            <p:cNvSpPr/>
            <p:nvPr/>
          </p:nvSpPr>
          <p:spPr>
            <a:xfrm>
              <a:off x="337083" y="171450"/>
              <a:ext cx="1498060" cy="114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</a:rPr>
                <a:t>Story_Assistant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82063" y="400050"/>
              <a:ext cx="2924176" cy="1142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file:///D:/Github/TestPage/Test.html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152400" y="837721"/>
            <a:ext cx="1524000" cy="1783377"/>
            <a:chOff x="152400" y="838200"/>
            <a:chExt cx="1524000" cy="1783377"/>
          </a:xfrm>
        </p:grpSpPr>
        <p:grpSp>
          <p:nvGrpSpPr>
            <p:cNvPr id="12" name="群組 11"/>
            <p:cNvGrpSpPr/>
            <p:nvPr/>
          </p:nvGrpSpPr>
          <p:grpSpPr>
            <a:xfrm>
              <a:off x="152400" y="838200"/>
              <a:ext cx="1295400" cy="1567021"/>
              <a:chOff x="51070" y="584200"/>
              <a:chExt cx="1295400" cy="1567021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02140" y="584200"/>
                <a:ext cx="1244330" cy="1320800"/>
              </a:xfrm>
              <a:prstGeom prst="rect">
                <a:avLst/>
              </a:prstGeom>
              <a:noFill/>
              <a:ln w="1587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205" y="635000"/>
                <a:ext cx="838200" cy="1117600"/>
              </a:xfrm>
              <a:prstGeom prst="rect">
                <a:avLst/>
              </a:prstGeom>
            </p:spPr>
          </p:pic>
          <p:sp>
            <p:nvSpPr>
              <p:cNvPr id="11" name="文字方塊 10"/>
              <p:cNvSpPr txBox="1"/>
              <p:nvPr/>
            </p:nvSpPr>
            <p:spPr>
              <a:xfrm>
                <a:off x="51070" y="1905000"/>
                <a:ext cx="12954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Alice in wonder land</a:t>
                </a:r>
                <a:endParaRPr lang="en-US" sz="1000" dirty="0"/>
              </a:p>
            </p:txBody>
          </p:sp>
        </p:grpSp>
        <p:sp>
          <p:nvSpPr>
            <p:cNvPr id="17" name="文字方塊 16"/>
            <p:cNvSpPr txBox="1"/>
            <p:nvPr/>
          </p:nvSpPr>
          <p:spPr>
            <a:xfrm>
              <a:off x="152400" y="2375356"/>
              <a:ext cx="1524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Feb, 9,  2017  10:00 PM</a:t>
              </a:r>
              <a:endParaRPr lang="en-US" sz="1000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738597" y="837721"/>
            <a:ext cx="1524000" cy="1783377"/>
            <a:chOff x="152400" y="838200"/>
            <a:chExt cx="1524000" cy="1783377"/>
          </a:xfrm>
        </p:grpSpPr>
        <p:grpSp>
          <p:nvGrpSpPr>
            <p:cNvPr id="20" name="群組 19"/>
            <p:cNvGrpSpPr/>
            <p:nvPr/>
          </p:nvGrpSpPr>
          <p:grpSpPr>
            <a:xfrm>
              <a:off x="152400" y="838200"/>
              <a:ext cx="1295400" cy="1567021"/>
              <a:chOff x="51070" y="584200"/>
              <a:chExt cx="1295400" cy="156702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02140" y="584200"/>
                <a:ext cx="1244330" cy="1320800"/>
              </a:xfrm>
              <a:prstGeom prst="rect">
                <a:avLst/>
              </a:prstGeom>
              <a:noFill/>
              <a:ln w="1587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圖片 2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205" y="635000"/>
                <a:ext cx="838200" cy="1117600"/>
              </a:xfrm>
              <a:prstGeom prst="rect">
                <a:avLst/>
              </a:prstGeom>
            </p:spPr>
          </p:pic>
          <p:sp>
            <p:nvSpPr>
              <p:cNvPr id="24" name="文字方塊 23"/>
              <p:cNvSpPr txBox="1"/>
              <p:nvPr/>
            </p:nvSpPr>
            <p:spPr>
              <a:xfrm>
                <a:off x="51070" y="1905000"/>
                <a:ext cx="12954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Harry Potter</a:t>
                </a:r>
                <a:endParaRPr lang="en-US" sz="1000" dirty="0"/>
              </a:p>
            </p:txBody>
          </p:sp>
        </p:grpSp>
        <p:sp>
          <p:nvSpPr>
            <p:cNvPr id="21" name="文字方塊 20"/>
            <p:cNvSpPr txBox="1"/>
            <p:nvPr/>
          </p:nvSpPr>
          <p:spPr>
            <a:xfrm>
              <a:off x="152400" y="2375356"/>
              <a:ext cx="1524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Feb, 9,  2017  10:00 PM</a:t>
              </a:r>
              <a:endParaRPr lang="en-US" sz="1000" dirty="0"/>
            </a:p>
          </p:txBody>
        </p:sp>
      </p:grpSp>
      <p:sp>
        <p:nvSpPr>
          <p:cNvPr id="25" name="矩形 24"/>
          <p:cNvSpPr/>
          <p:nvPr/>
        </p:nvSpPr>
        <p:spPr>
          <a:xfrm>
            <a:off x="3324794" y="837721"/>
            <a:ext cx="1244330" cy="1320800"/>
          </a:xfrm>
          <a:prstGeom prst="rect">
            <a:avLst/>
          </a:prstGeom>
          <a:noFill/>
          <a:ln w="158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176" y="1106338"/>
            <a:ext cx="783566" cy="783566"/>
          </a:xfrm>
          <a:prstGeom prst="rect">
            <a:avLst/>
          </a:prstGeom>
        </p:spPr>
      </p:pic>
      <p:sp>
        <p:nvSpPr>
          <p:cNvPr id="27" name="矩形 26">
            <a:hlinkClick r:id="" action="ppaction://hlinkshowjump?jump=nextslide"/>
          </p:cNvPr>
          <p:cNvSpPr/>
          <p:nvPr/>
        </p:nvSpPr>
        <p:spPr>
          <a:xfrm>
            <a:off x="3324794" y="837721"/>
            <a:ext cx="1244330" cy="1320800"/>
          </a:xfrm>
          <a:prstGeom prst="rect">
            <a:avLst/>
          </a:prstGeom>
          <a:solidFill>
            <a:schemeClr val="bg1">
              <a:alpha val="77000"/>
            </a:schemeClr>
          </a:solidFill>
          <a:ln w="158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3352800" y="1313455"/>
            <a:ext cx="124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New Story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91000" y="1682788"/>
            <a:ext cx="685800" cy="32333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Create</a:t>
            </a:r>
          </a:p>
        </p:txBody>
      </p:sp>
      <p:sp>
        <p:nvSpPr>
          <p:cNvPr id="28" name="矩形 27">
            <a:hlinkClick r:id="" action="ppaction://hlinkshowjump?jump=nextslide"/>
          </p:cNvPr>
          <p:cNvSpPr/>
          <p:nvPr/>
        </p:nvSpPr>
        <p:spPr>
          <a:xfrm>
            <a:off x="4191000" y="2038866"/>
            <a:ext cx="685800" cy="32333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416566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280904" y="228600"/>
            <a:ext cx="3224295" cy="457198"/>
            <a:chOff x="337083" y="171450"/>
            <a:chExt cx="3869156" cy="342899"/>
          </a:xfrm>
        </p:grpSpPr>
        <p:sp>
          <p:nvSpPr>
            <p:cNvPr id="6" name="矩形 5"/>
            <p:cNvSpPr/>
            <p:nvPr/>
          </p:nvSpPr>
          <p:spPr>
            <a:xfrm>
              <a:off x="337083" y="171450"/>
              <a:ext cx="1498060" cy="114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</a:rPr>
                <a:t>Story_Assistant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82063" y="400050"/>
              <a:ext cx="2924176" cy="1142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file:///D:/Github/TestPage/Test.html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152400" y="837721"/>
            <a:ext cx="1524000" cy="1783377"/>
            <a:chOff x="152400" y="838200"/>
            <a:chExt cx="1524000" cy="1783377"/>
          </a:xfrm>
        </p:grpSpPr>
        <p:grpSp>
          <p:nvGrpSpPr>
            <p:cNvPr id="12" name="群組 11"/>
            <p:cNvGrpSpPr/>
            <p:nvPr/>
          </p:nvGrpSpPr>
          <p:grpSpPr>
            <a:xfrm>
              <a:off x="152400" y="838200"/>
              <a:ext cx="1295400" cy="1567021"/>
              <a:chOff x="51070" y="584200"/>
              <a:chExt cx="1295400" cy="1567021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02140" y="584200"/>
                <a:ext cx="1244330" cy="1320800"/>
              </a:xfrm>
              <a:prstGeom prst="rect">
                <a:avLst/>
              </a:prstGeom>
              <a:noFill/>
              <a:ln w="1587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205" y="635000"/>
                <a:ext cx="838200" cy="1117600"/>
              </a:xfrm>
              <a:prstGeom prst="rect">
                <a:avLst/>
              </a:prstGeom>
            </p:spPr>
          </p:pic>
          <p:sp>
            <p:nvSpPr>
              <p:cNvPr id="11" name="文字方塊 10"/>
              <p:cNvSpPr txBox="1"/>
              <p:nvPr/>
            </p:nvSpPr>
            <p:spPr>
              <a:xfrm>
                <a:off x="51070" y="1905000"/>
                <a:ext cx="12954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Alice in wonder land</a:t>
                </a:r>
                <a:endParaRPr lang="en-US" sz="1000" dirty="0"/>
              </a:p>
            </p:txBody>
          </p:sp>
        </p:grpSp>
        <p:sp>
          <p:nvSpPr>
            <p:cNvPr id="17" name="文字方塊 16"/>
            <p:cNvSpPr txBox="1"/>
            <p:nvPr/>
          </p:nvSpPr>
          <p:spPr>
            <a:xfrm>
              <a:off x="152400" y="2375356"/>
              <a:ext cx="1524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Feb, 9,  2017  10:00 PM</a:t>
              </a:r>
              <a:endParaRPr lang="en-US" sz="1000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738597" y="837721"/>
            <a:ext cx="1524000" cy="1783377"/>
            <a:chOff x="152400" y="838200"/>
            <a:chExt cx="1524000" cy="1783377"/>
          </a:xfrm>
        </p:grpSpPr>
        <p:grpSp>
          <p:nvGrpSpPr>
            <p:cNvPr id="20" name="群組 19"/>
            <p:cNvGrpSpPr/>
            <p:nvPr/>
          </p:nvGrpSpPr>
          <p:grpSpPr>
            <a:xfrm>
              <a:off x="152400" y="838200"/>
              <a:ext cx="1295400" cy="1567021"/>
              <a:chOff x="51070" y="584200"/>
              <a:chExt cx="1295400" cy="156702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02140" y="584200"/>
                <a:ext cx="1244330" cy="1320800"/>
              </a:xfrm>
              <a:prstGeom prst="rect">
                <a:avLst/>
              </a:prstGeom>
              <a:noFill/>
              <a:ln w="1587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圖片 2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205" y="635000"/>
                <a:ext cx="838200" cy="1117600"/>
              </a:xfrm>
              <a:prstGeom prst="rect">
                <a:avLst/>
              </a:prstGeom>
            </p:spPr>
          </p:pic>
          <p:sp>
            <p:nvSpPr>
              <p:cNvPr id="24" name="文字方塊 23"/>
              <p:cNvSpPr txBox="1"/>
              <p:nvPr/>
            </p:nvSpPr>
            <p:spPr>
              <a:xfrm>
                <a:off x="51070" y="1905000"/>
                <a:ext cx="12954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Harry Potter</a:t>
                </a:r>
                <a:endParaRPr lang="en-US" sz="1000" dirty="0"/>
              </a:p>
            </p:txBody>
          </p:sp>
        </p:grpSp>
        <p:sp>
          <p:nvSpPr>
            <p:cNvPr id="21" name="文字方塊 20"/>
            <p:cNvSpPr txBox="1"/>
            <p:nvPr/>
          </p:nvSpPr>
          <p:spPr>
            <a:xfrm>
              <a:off x="152400" y="2375356"/>
              <a:ext cx="1524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Feb, 9,  2017  10:00 PM</a:t>
              </a:r>
              <a:endParaRPr lang="en-US" sz="1000" dirty="0"/>
            </a:p>
          </p:txBody>
        </p:sp>
      </p:grpSp>
      <p:sp>
        <p:nvSpPr>
          <p:cNvPr id="25" name="矩形 24"/>
          <p:cNvSpPr/>
          <p:nvPr/>
        </p:nvSpPr>
        <p:spPr>
          <a:xfrm>
            <a:off x="3324794" y="837721"/>
            <a:ext cx="1244330" cy="1320800"/>
          </a:xfrm>
          <a:prstGeom prst="rect">
            <a:avLst/>
          </a:prstGeom>
          <a:noFill/>
          <a:ln w="158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176" y="1106338"/>
            <a:ext cx="783566" cy="783566"/>
          </a:xfrm>
          <a:prstGeom prst="rect">
            <a:avLst/>
          </a:prstGeom>
        </p:spPr>
      </p:pic>
      <p:sp>
        <p:nvSpPr>
          <p:cNvPr id="27" name="矩形 26">
            <a:hlinkClick r:id="" action="ppaction://hlinkshowjump?jump=nextslide"/>
          </p:cNvPr>
          <p:cNvSpPr/>
          <p:nvPr/>
        </p:nvSpPr>
        <p:spPr>
          <a:xfrm>
            <a:off x="3324794" y="837721"/>
            <a:ext cx="1244330" cy="1320800"/>
          </a:xfrm>
          <a:prstGeom prst="rect">
            <a:avLst/>
          </a:prstGeom>
          <a:solidFill>
            <a:schemeClr val="bg1">
              <a:alpha val="77000"/>
            </a:schemeClr>
          </a:solidFill>
          <a:ln w="158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3352800" y="1313455"/>
            <a:ext cx="124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New Story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91000" y="1682788"/>
            <a:ext cx="685800" cy="32333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Create</a:t>
            </a:r>
          </a:p>
        </p:txBody>
      </p:sp>
      <p:sp>
        <p:nvSpPr>
          <p:cNvPr id="28" name="矩形 27"/>
          <p:cNvSpPr/>
          <p:nvPr/>
        </p:nvSpPr>
        <p:spPr>
          <a:xfrm>
            <a:off x="4191000" y="2038866"/>
            <a:ext cx="685800" cy="32333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Import</a:t>
            </a:r>
          </a:p>
        </p:txBody>
      </p:sp>
      <p:sp>
        <p:nvSpPr>
          <p:cNvPr id="3" name="矩形 2"/>
          <p:cNvSpPr/>
          <p:nvPr/>
        </p:nvSpPr>
        <p:spPr>
          <a:xfrm>
            <a:off x="101330" y="752474"/>
            <a:ext cx="8991600" cy="6019799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58" y="2418321"/>
            <a:ext cx="5384144" cy="3031032"/>
          </a:xfrm>
          <a:prstGeom prst="rect">
            <a:avLst/>
          </a:prstGeom>
        </p:spPr>
      </p:pic>
      <p:sp>
        <p:nvSpPr>
          <p:cNvPr id="13" name="矩形 12">
            <a:hlinkClick r:id="" action="ppaction://hlinkshowjump?jump=nextslide"/>
          </p:cNvPr>
          <p:cNvSpPr/>
          <p:nvPr/>
        </p:nvSpPr>
        <p:spPr>
          <a:xfrm>
            <a:off x="6096000" y="5181600"/>
            <a:ext cx="484632" cy="152400"/>
          </a:xfrm>
          <a:prstGeom prst="rect">
            <a:avLst/>
          </a:prstGeom>
          <a:solidFill>
            <a:schemeClr val="bg1">
              <a:alpha val="2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9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280904" y="228600"/>
            <a:ext cx="3224295" cy="457198"/>
            <a:chOff x="337083" y="171450"/>
            <a:chExt cx="3869156" cy="342899"/>
          </a:xfrm>
        </p:grpSpPr>
        <p:sp>
          <p:nvSpPr>
            <p:cNvPr id="6" name="矩形 5"/>
            <p:cNvSpPr/>
            <p:nvPr/>
          </p:nvSpPr>
          <p:spPr>
            <a:xfrm>
              <a:off x="337083" y="171450"/>
              <a:ext cx="1498060" cy="114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</a:rPr>
                <a:t>Story_Assistant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82063" y="400050"/>
              <a:ext cx="2924176" cy="1142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file:///D:/Github/TestPage/Test.html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152400" y="837721"/>
            <a:ext cx="1524000" cy="1783377"/>
            <a:chOff x="152400" y="838200"/>
            <a:chExt cx="1524000" cy="1783377"/>
          </a:xfrm>
        </p:grpSpPr>
        <p:grpSp>
          <p:nvGrpSpPr>
            <p:cNvPr id="12" name="群組 11"/>
            <p:cNvGrpSpPr/>
            <p:nvPr/>
          </p:nvGrpSpPr>
          <p:grpSpPr>
            <a:xfrm>
              <a:off x="152400" y="838200"/>
              <a:ext cx="1295400" cy="1567021"/>
              <a:chOff x="51070" y="584200"/>
              <a:chExt cx="1295400" cy="1567021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02140" y="584200"/>
                <a:ext cx="1244330" cy="1320800"/>
              </a:xfrm>
              <a:prstGeom prst="rect">
                <a:avLst/>
              </a:prstGeom>
              <a:noFill/>
              <a:ln w="1587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205" y="635000"/>
                <a:ext cx="838200" cy="1117600"/>
              </a:xfrm>
              <a:prstGeom prst="rect">
                <a:avLst/>
              </a:prstGeom>
            </p:spPr>
          </p:pic>
          <p:sp>
            <p:nvSpPr>
              <p:cNvPr id="11" name="文字方塊 10"/>
              <p:cNvSpPr txBox="1"/>
              <p:nvPr/>
            </p:nvSpPr>
            <p:spPr>
              <a:xfrm>
                <a:off x="51070" y="1905000"/>
                <a:ext cx="12954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Alice in wonder land</a:t>
                </a:r>
                <a:endParaRPr lang="en-US" sz="1000" dirty="0"/>
              </a:p>
            </p:txBody>
          </p:sp>
        </p:grpSp>
        <p:sp>
          <p:nvSpPr>
            <p:cNvPr id="17" name="文字方塊 16"/>
            <p:cNvSpPr txBox="1"/>
            <p:nvPr/>
          </p:nvSpPr>
          <p:spPr>
            <a:xfrm>
              <a:off x="152400" y="2375356"/>
              <a:ext cx="1524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Feb, 9,  2017  10:00 PM</a:t>
              </a:r>
              <a:endParaRPr lang="en-US" sz="1000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738597" y="837721"/>
            <a:ext cx="1524000" cy="1783377"/>
            <a:chOff x="152400" y="838200"/>
            <a:chExt cx="1524000" cy="1783377"/>
          </a:xfrm>
        </p:grpSpPr>
        <p:grpSp>
          <p:nvGrpSpPr>
            <p:cNvPr id="20" name="群組 19"/>
            <p:cNvGrpSpPr/>
            <p:nvPr/>
          </p:nvGrpSpPr>
          <p:grpSpPr>
            <a:xfrm>
              <a:off x="152400" y="838200"/>
              <a:ext cx="1295400" cy="1567021"/>
              <a:chOff x="51070" y="584200"/>
              <a:chExt cx="1295400" cy="156702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02140" y="584200"/>
                <a:ext cx="1244330" cy="1320800"/>
              </a:xfrm>
              <a:prstGeom prst="rect">
                <a:avLst/>
              </a:prstGeom>
              <a:noFill/>
              <a:ln w="1587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圖片 2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205" y="635000"/>
                <a:ext cx="838200" cy="1117600"/>
              </a:xfrm>
              <a:prstGeom prst="rect">
                <a:avLst/>
              </a:prstGeom>
            </p:spPr>
          </p:pic>
          <p:sp>
            <p:nvSpPr>
              <p:cNvPr id="24" name="文字方塊 23"/>
              <p:cNvSpPr txBox="1"/>
              <p:nvPr/>
            </p:nvSpPr>
            <p:spPr>
              <a:xfrm>
                <a:off x="51070" y="1905000"/>
                <a:ext cx="12954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Harry Potter</a:t>
                </a:r>
                <a:endParaRPr lang="en-US" sz="1000" dirty="0"/>
              </a:p>
            </p:txBody>
          </p:sp>
        </p:grpSp>
        <p:sp>
          <p:nvSpPr>
            <p:cNvPr id="21" name="文字方塊 20"/>
            <p:cNvSpPr txBox="1"/>
            <p:nvPr/>
          </p:nvSpPr>
          <p:spPr>
            <a:xfrm>
              <a:off x="152400" y="2375356"/>
              <a:ext cx="1524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Feb, 10,  2017  12:00 PM</a:t>
              </a:r>
              <a:endParaRPr lang="en-US" sz="1000" dirty="0"/>
            </a:p>
          </p:txBody>
        </p:sp>
      </p:grpSp>
      <p:sp>
        <p:nvSpPr>
          <p:cNvPr id="34" name="矩形 33"/>
          <p:cNvSpPr/>
          <p:nvPr/>
        </p:nvSpPr>
        <p:spPr>
          <a:xfrm>
            <a:off x="4862797" y="838200"/>
            <a:ext cx="1244330" cy="1320800"/>
          </a:xfrm>
          <a:prstGeom prst="rect">
            <a:avLst/>
          </a:prstGeom>
          <a:noFill/>
          <a:ln w="158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179" y="1106817"/>
            <a:ext cx="783566" cy="783566"/>
          </a:xfrm>
          <a:prstGeom prst="rect">
            <a:avLst/>
          </a:prstGeom>
        </p:spPr>
      </p:pic>
      <p:grpSp>
        <p:nvGrpSpPr>
          <p:cNvPr id="38" name="群組 37"/>
          <p:cNvGrpSpPr/>
          <p:nvPr/>
        </p:nvGrpSpPr>
        <p:grpSpPr>
          <a:xfrm>
            <a:off x="3276600" y="838200"/>
            <a:ext cx="1524000" cy="1783377"/>
            <a:chOff x="152400" y="838200"/>
            <a:chExt cx="1524000" cy="1783377"/>
          </a:xfrm>
        </p:grpSpPr>
        <p:grpSp>
          <p:nvGrpSpPr>
            <p:cNvPr id="39" name="群組 38"/>
            <p:cNvGrpSpPr/>
            <p:nvPr/>
          </p:nvGrpSpPr>
          <p:grpSpPr>
            <a:xfrm>
              <a:off x="152400" y="838200"/>
              <a:ext cx="1295400" cy="1567021"/>
              <a:chOff x="51070" y="584200"/>
              <a:chExt cx="1295400" cy="1567021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02140" y="584200"/>
                <a:ext cx="1244330" cy="1320800"/>
              </a:xfrm>
              <a:prstGeom prst="rect">
                <a:avLst/>
              </a:prstGeom>
              <a:noFill/>
              <a:ln w="1587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" name="圖片 41">
                <a:hlinkClick r:id="" action="ppaction://hlinkshowjump?jump=nextslide"/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205" y="635000"/>
                <a:ext cx="838200" cy="1117600"/>
              </a:xfrm>
              <a:prstGeom prst="rect">
                <a:avLst/>
              </a:prstGeom>
            </p:spPr>
          </p:pic>
          <p:sp>
            <p:nvSpPr>
              <p:cNvPr id="43" name="文字方塊 42"/>
              <p:cNvSpPr txBox="1"/>
              <p:nvPr/>
            </p:nvSpPr>
            <p:spPr>
              <a:xfrm>
                <a:off x="51070" y="1905000"/>
                <a:ext cx="12954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Sense</a:t>
                </a:r>
                <a:endParaRPr lang="en-US" sz="1000" dirty="0"/>
              </a:p>
            </p:txBody>
          </p:sp>
        </p:grpSp>
        <p:sp>
          <p:nvSpPr>
            <p:cNvPr id="40" name="文字方塊 39"/>
            <p:cNvSpPr txBox="1"/>
            <p:nvPr/>
          </p:nvSpPr>
          <p:spPr>
            <a:xfrm>
              <a:off x="152400" y="2375356"/>
              <a:ext cx="1524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Feb, 11,  2017  10:00 PM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7553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280904" y="228600"/>
            <a:ext cx="3224295" cy="457198"/>
            <a:chOff x="337083" y="171450"/>
            <a:chExt cx="3869156" cy="342899"/>
          </a:xfrm>
        </p:grpSpPr>
        <p:sp>
          <p:nvSpPr>
            <p:cNvPr id="6" name="矩形 5"/>
            <p:cNvSpPr/>
            <p:nvPr/>
          </p:nvSpPr>
          <p:spPr>
            <a:xfrm>
              <a:off x="337083" y="171450"/>
              <a:ext cx="1498060" cy="114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</a:rPr>
                <a:t>Story_Assistant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82063" y="400050"/>
              <a:ext cx="2924176" cy="1142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file:///D:/Github/TestPage/Test.html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899666" y="1371600"/>
            <a:ext cx="5257801" cy="579120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76200" y="685800"/>
            <a:ext cx="1600200" cy="617220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1676400" y="731703"/>
            <a:ext cx="7391400" cy="533399"/>
          </a:xfrm>
          <a:prstGeom prst="rect">
            <a:avLst/>
          </a:prstGeom>
          <a:solidFill>
            <a:schemeClr val="bg1"/>
          </a:solidFill>
          <a:ln w="222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1905000" y="1371601"/>
            <a:ext cx="5238750" cy="6685983"/>
            <a:chOff x="1905000" y="1371601"/>
            <a:chExt cx="5238750" cy="6685983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382" y="1371601"/>
              <a:ext cx="5230368" cy="591147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382" y="1855820"/>
              <a:ext cx="5230368" cy="2563780"/>
            </a:xfrm>
            <a:prstGeom prst="rect">
              <a:avLst/>
            </a:prstGeom>
          </p:spPr>
        </p:pic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0" y="4495800"/>
              <a:ext cx="5230368" cy="3561784"/>
            </a:xfrm>
            <a:prstGeom prst="rect">
              <a:avLst/>
            </a:prstGeom>
          </p:spPr>
        </p:pic>
      </p:grpSp>
      <p:grpSp>
        <p:nvGrpSpPr>
          <p:cNvPr id="29" name="群組 28"/>
          <p:cNvGrpSpPr/>
          <p:nvPr/>
        </p:nvGrpSpPr>
        <p:grpSpPr>
          <a:xfrm>
            <a:off x="7512291" y="1696164"/>
            <a:ext cx="1287701" cy="4285651"/>
            <a:chOff x="7487850" y="1276949"/>
            <a:chExt cx="1287701" cy="4285651"/>
          </a:xfrm>
        </p:grpSpPr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9910" y="1276949"/>
              <a:ext cx="1285641" cy="105303"/>
            </a:xfrm>
            <a:prstGeom prst="rect">
              <a:avLst/>
            </a:prstGeom>
          </p:spPr>
        </p:pic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9910" y="1363205"/>
              <a:ext cx="1285641" cy="456694"/>
            </a:xfrm>
            <a:prstGeom prst="rect">
              <a:avLst/>
            </a:prstGeom>
          </p:spPr>
        </p:pic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1833472"/>
              <a:ext cx="1285641" cy="634472"/>
            </a:xfrm>
            <a:prstGeom prst="rect">
              <a:avLst/>
            </a:prstGeom>
          </p:spPr>
        </p:pic>
        <p:pic>
          <p:nvPicPr>
            <p:cNvPr id="49" name="圖片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2475570"/>
              <a:ext cx="1285641" cy="634472"/>
            </a:xfrm>
            <a:prstGeom prst="rect">
              <a:avLst/>
            </a:prstGeom>
          </p:spPr>
        </p:pic>
        <p:pic>
          <p:nvPicPr>
            <p:cNvPr id="50" name="圖片 4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3124707"/>
              <a:ext cx="1285641" cy="456694"/>
            </a:xfrm>
            <a:prstGeom prst="rect">
              <a:avLst/>
            </a:prstGeom>
          </p:spPr>
        </p:pic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3581400"/>
              <a:ext cx="1285641" cy="634472"/>
            </a:xfrm>
            <a:prstGeom prst="rect">
              <a:avLst/>
            </a:prstGeom>
          </p:spPr>
        </p:pic>
        <p:pic>
          <p:nvPicPr>
            <p:cNvPr id="53" name="圖片 5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4242328"/>
              <a:ext cx="1285641" cy="634472"/>
            </a:xfrm>
            <a:prstGeom prst="rect">
              <a:avLst/>
            </a:prstGeom>
          </p:spPr>
        </p:pic>
        <p:pic>
          <p:nvPicPr>
            <p:cNvPr id="54" name="圖片 5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4928128"/>
              <a:ext cx="1285641" cy="634472"/>
            </a:xfrm>
            <a:prstGeom prst="rect">
              <a:avLst/>
            </a:prstGeom>
          </p:spPr>
        </p:pic>
      </p:grpSp>
      <p:pic>
        <p:nvPicPr>
          <p:cNvPr id="30" name="圖片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05" y="803167"/>
            <a:ext cx="355235" cy="355235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80" y="803167"/>
            <a:ext cx="297020" cy="297020"/>
          </a:xfrm>
          <a:prstGeom prst="rect">
            <a:avLst/>
          </a:prstGeom>
        </p:spPr>
      </p:pic>
      <p:sp>
        <p:nvSpPr>
          <p:cNvPr id="32" name="圓角矩形 31"/>
          <p:cNvSpPr/>
          <p:nvPr/>
        </p:nvSpPr>
        <p:spPr>
          <a:xfrm>
            <a:off x="1899666" y="803167"/>
            <a:ext cx="387127" cy="355235"/>
          </a:xfrm>
          <a:prstGeom prst="roundRect">
            <a:avLst/>
          </a:prstGeom>
          <a:solidFill>
            <a:schemeClr val="tx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圓角矩形 54"/>
          <p:cNvSpPr/>
          <p:nvPr/>
        </p:nvSpPr>
        <p:spPr>
          <a:xfrm>
            <a:off x="7620000" y="1696165"/>
            <a:ext cx="1066800" cy="542950"/>
          </a:xfrm>
          <a:prstGeom prst="roundRect">
            <a:avLst/>
          </a:prstGeom>
          <a:solidFill>
            <a:schemeClr val="bg1">
              <a:alpha val="4000"/>
            </a:schemeClr>
          </a:solidFill>
          <a:ln w="6350">
            <a:solidFill>
              <a:schemeClr val="accent2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群組 64"/>
          <p:cNvGrpSpPr/>
          <p:nvPr/>
        </p:nvGrpSpPr>
        <p:grpSpPr>
          <a:xfrm>
            <a:off x="152400" y="990600"/>
            <a:ext cx="1524000" cy="276999"/>
            <a:chOff x="152400" y="990600"/>
            <a:chExt cx="1524000" cy="276999"/>
          </a:xfrm>
        </p:grpSpPr>
        <p:sp>
          <p:nvSpPr>
            <p:cNvPr id="57" name="矩形 56"/>
            <p:cNvSpPr/>
            <p:nvPr/>
          </p:nvSpPr>
          <p:spPr>
            <a:xfrm>
              <a:off x="152400" y="1054844"/>
              <a:ext cx="128504" cy="14851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文字方塊 57">
              <a:hlinkClick r:id="" action="ppaction://hlinkshowjump?jump=nextslide"/>
            </p:cNvPr>
            <p:cNvSpPr txBox="1"/>
            <p:nvPr/>
          </p:nvSpPr>
          <p:spPr>
            <a:xfrm>
              <a:off x="280904" y="990600"/>
              <a:ext cx="1395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Characters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52400" y="1247001"/>
            <a:ext cx="1524000" cy="276999"/>
            <a:chOff x="152400" y="1247001"/>
            <a:chExt cx="1524000" cy="276999"/>
          </a:xfrm>
        </p:grpSpPr>
        <p:sp>
          <p:nvSpPr>
            <p:cNvPr id="59" name="矩形 58"/>
            <p:cNvSpPr/>
            <p:nvPr/>
          </p:nvSpPr>
          <p:spPr>
            <a:xfrm>
              <a:off x="152400" y="1311245"/>
              <a:ext cx="128504" cy="14851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280904" y="1247001"/>
              <a:ext cx="1395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Locations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152400" y="1524000"/>
            <a:ext cx="1524000" cy="276999"/>
            <a:chOff x="152400" y="1524000"/>
            <a:chExt cx="1524000" cy="276999"/>
          </a:xfrm>
        </p:grpSpPr>
        <p:sp>
          <p:nvSpPr>
            <p:cNvPr id="61" name="矩形 60"/>
            <p:cNvSpPr/>
            <p:nvPr/>
          </p:nvSpPr>
          <p:spPr>
            <a:xfrm>
              <a:off x="152400" y="1588244"/>
              <a:ext cx="128504" cy="1485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280904" y="1524000"/>
              <a:ext cx="1395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Others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152400" y="2362200"/>
            <a:ext cx="1231148" cy="3048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Analyze Story</a:t>
            </a:r>
            <a:endParaRPr lang="en-US" sz="1200" dirty="0"/>
          </a:p>
        </p:txBody>
      </p:sp>
      <p:pic>
        <p:nvPicPr>
          <p:cNvPr id="70" name="圖片 6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89" y="1384943"/>
            <a:ext cx="228411" cy="228411"/>
          </a:xfrm>
          <a:prstGeom prst="rect">
            <a:avLst/>
          </a:prstGeom>
        </p:spPr>
      </p:pic>
      <p:pic>
        <p:nvPicPr>
          <p:cNvPr id="71" name="圖片 7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923" y="1325834"/>
            <a:ext cx="798992" cy="346628"/>
          </a:xfrm>
          <a:prstGeom prst="rect">
            <a:avLst/>
          </a:prstGeom>
        </p:spPr>
      </p:pic>
      <p:sp>
        <p:nvSpPr>
          <p:cNvPr id="72" name="矩形 71"/>
          <p:cNvSpPr/>
          <p:nvPr/>
        </p:nvSpPr>
        <p:spPr>
          <a:xfrm>
            <a:off x="152400" y="1981200"/>
            <a:ext cx="1231148" cy="3048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Choose Tags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3384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280904" y="228600"/>
            <a:ext cx="3224295" cy="457198"/>
            <a:chOff x="337083" y="171450"/>
            <a:chExt cx="3869156" cy="342899"/>
          </a:xfrm>
        </p:grpSpPr>
        <p:sp>
          <p:nvSpPr>
            <p:cNvPr id="6" name="矩形 5"/>
            <p:cNvSpPr/>
            <p:nvPr/>
          </p:nvSpPr>
          <p:spPr>
            <a:xfrm>
              <a:off x="337083" y="171450"/>
              <a:ext cx="1498060" cy="114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</a:rPr>
                <a:t>Story_Assistant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82063" y="400050"/>
              <a:ext cx="2924176" cy="1142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file:///D:/Github/TestPage/Test.html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899666" y="1371600"/>
            <a:ext cx="5257801" cy="579120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76200" y="685800"/>
            <a:ext cx="1600200" cy="617220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1676400" y="731703"/>
            <a:ext cx="7391400" cy="533399"/>
          </a:xfrm>
          <a:prstGeom prst="rect">
            <a:avLst/>
          </a:prstGeom>
          <a:solidFill>
            <a:schemeClr val="bg1"/>
          </a:solidFill>
          <a:ln w="222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1905000" y="1371601"/>
            <a:ext cx="5238750" cy="6685983"/>
            <a:chOff x="1905000" y="1371601"/>
            <a:chExt cx="5238750" cy="6685983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382" y="1371601"/>
              <a:ext cx="5230368" cy="591147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382" y="1855820"/>
              <a:ext cx="5230368" cy="2563780"/>
            </a:xfrm>
            <a:prstGeom prst="rect">
              <a:avLst/>
            </a:prstGeom>
          </p:spPr>
        </p:pic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0" y="4495800"/>
              <a:ext cx="5230368" cy="3561784"/>
            </a:xfrm>
            <a:prstGeom prst="rect">
              <a:avLst/>
            </a:prstGeom>
          </p:spPr>
        </p:pic>
      </p:grpSp>
      <p:grpSp>
        <p:nvGrpSpPr>
          <p:cNvPr id="29" name="群組 28"/>
          <p:cNvGrpSpPr/>
          <p:nvPr/>
        </p:nvGrpSpPr>
        <p:grpSpPr>
          <a:xfrm>
            <a:off x="7512291" y="1696164"/>
            <a:ext cx="1287701" cy="4285651"/>
            <a:chOff x="7487850" y="1276949"/>
            <a:chExt cx="1287701" cy="4285651"/>
          </a:xfrm>
        </p:grpSpPr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9910" y="1276949"/>
              <a:ext cx="1285641" cy="105303"/>
            </a:xfrm>
            <a:prstGeom prst="rect">
              <a:avLst/>
            </a:prstGeom>
          </p:spPr>
        </p:pic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9910" y="1363205"/>
              <a:ext cx="1285641" cy="456694"/>
            </a:xfrm>
            <a:prstGeom prst="rect">
              <a:avLst/>
            </a:prstGeom>
          </p:spPr>
        </p:pic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1833472"/>
              <a:ext cx="1285641" cy="634472"/>
            </a:xfrm>
            <a:prstGeom prst="rect">
              <a:avLst/>
            </a:prstGeom>
          </p:spPr>
        </p:pic>
        <p:pic>
          <p:nvPicPr>
            <p:cNvPr id="49" name="圖片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2475570"/>
              <a:ext cx="1285641" cy="634472"/>
            </a:xfrm>
            <a:prstGeom prst="rect">
              <a:avLst/>
            </a:prstGeom>
          </p:spPr>
        </p:pic>
        <p:pic>
          <p:nvPicPr>
            <p:cNvPr id="50" name="圖片 4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3124707"/>
              <a:ext cx="1285641" cy="456694"/>
            </a:xfrm>
            <a:prstGeom prst="rect">
              <a:avLst/>
            </a:prstGeom>
          </p:spPr>
        </p:pic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3581400"/>
              <a:ext cx="1285641" cy="634472"/>
            </a:xfrm>
            <a:prstGeom prst="rect">
              <a:avLst/>
            </a:prstGeom>
          </p:spPr>
        </p:pic>
        <p:pic>
          <p:nvPicPr>
            <p:cNvPr id="53" name="圖片 5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4242328"/>
              <a:ext cx="1285641" cy="634472"/>
            </a:xfrm>
            <a:prstGeom prst="rect">
              <a:avLst/>
            </a:prstGeom>
          </p:spPr>
        </p:pic>
        <p:pic>
          <p:nvPicPr>
            <p:cNvPr id="54" name="圖片 5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4928128"/>
              <a:ext cx="1285641" cy="634472"/>
            </a:xfrm>
            <a:prstGeom prst="rect">
              <a:avLst/>
            </a:prstGeom>
          </p:spPr>
        </p:pic>
      </p:grpSp>
      <p:pic>
        <p:nvPicPr>
          <p:cNvPr id="30" name="圖片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05" y="803167"/>
            <a:ext cx="355235" cy="355235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80" y="803167"/>
            <a:ext cx="297020" cy="297020"/>
          </a:xfrm>
          <a:prstGeom prst="rect">
            <a:avLst/>
          </a:prstGeom>
        </p:spPr>
      </p:pic>
      <p:sp>
        <p:nvSpPr>
          <p:cNvPr id="32" name="圓角矩形 31"/>
          <p:cNvSpPr/>
          <p:nvPr/>
        </p:nvSpPr>
        <p:spPr>
          <a:xfrm>
            <a:off x="1899666" y="803167"/>
            <a:ext cx="387127" cy="355235"/>
          </a:xfrm>
          <a:prstGeom prst="roundRect">
            <a:avLst/>
          </a:prstGeom>
          <a:solidFill>
            <a:schemeClr val="tx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圓角矩形 54"/>
          <p:cNvSpPr/>
          <p:nvPr/>
        </p:nvSpPr>
        <p:spPr>
          <a:xfrm>
            <a:off x="7620000" y="1696165"/>
            <a:ext cx="1066800" cy="542950"/>
          </a:xfrm>
          <a:prstGeom prst="roundRect">
            <a:avLst/>
          </a:prstGeom>
          <a:solidFill>
            <a:schemeClr val="bg1">
              <a:alpha val="4000"/>
            </a:schemeClr>
          </a:solidFill>
          <a:ln w="6350">
            <a:solidFill>
              <a:schemeClr val="accent2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群組 64"/>
          <p:cNvGrpSpPr/>
          <p:nvPr/>
        </p:nvGrpSpPr>
        <p:grpSpPr>
          <a:xfrm>
            <a:off x="152400" y="990600"/>
            <a:ext cx="1524000" cy="276999"/>
            <a:chOff x="152400" y="990600"/>
            <a:chExt cx="1524000" cy="276999"/>
          </a:xfrm>
        </p:grpSpPr>
        <p:sp>
          <p:nvSpPr>
            <p:cNvPr id="57" name="矩形 56"/>
            <p:cNvSpPr/>
            <p:nvPr/>
          </p:nvSpPr>
          <p:spPr>
            <a:xfrm>
              <a:off x="152400" y="1054844"/>
              <a:ext cx="128504" cy="14851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280904" y="990600"/>
              <a:ext cx="1395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Characters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52400" y="1676400"/>
            <a:ext cx="1524000" cy="276999"/>
            <a:chOff x="152400" y="1247001"/>
            <a:chExt cx="1524000" cy="276999"/>
          </a:xfrm>
        </p:grpSpPr>
        <p:sp>
          <p:nvSpPr>
            <p:cNvPr id="59" name="矩形 58"/>
            <p:cNvSpPr/>
            <p:nvPr/>
          </p:nvSpPr>
          <p:spPr>
            <a:xfrm>
              <a:off x="152400" y="1311245"/>
              <a:ext cx="128504" cy="14851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280904" y="1247001"/>
              <a:ext cx="1395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Locations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152400" y="1953399"/>
            <a:ext cx="1524000" cy="276999"/>
            <a:chOff x="152400" y="1524000"/>
            <a:chExt cx="1524000" cy="276999"/>
          </a:xfrm>
        </p:grpSpPr>
        <p:sp>
          <p:nvSpPr>
            <p:cNvPr id="61" name="矩形 60"/>
            <p:cNvSpPr/>
            <p:nvPr/>
          </p:nvSpPr>
          <p:spPr>
            <a:xfrm>
              <a:off x="152400" y="1588244"/>
              <a:ext cx="128504" cy="1485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280904" y="1524000"/>
              <a:ext cx="1395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Others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0" name="圖片 6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89" y="1384943"/>
            <a:ext cx="228411" cy="228411"/>
          </a:xfrm>
          <a:prstGeom prst="rect">
            <a:avLst/>
          </a:prstGeom>
        </p:spPr>
      </p:pic>
      <p:pic>
        <p:nvPicPr>
          <p:cNvPr id="71" name="圖片 7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923" y="1325834"/>
            <a:ext cx="798992" cy="346628"/>
          </a:xfrm>
          <a:prstGeom prst="rect">
            <a:avLst/>
          </a:prstGeom>
        </p:spPr>
      </p:pic>
      <p:pic>
        <p:nvPicPr>
          <p:cNvPr id="2" name="圖片 1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98" y="1255826"/>
            <a:ext cx="231549" cy="231549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152400" y="2743200"/>
            <a:ext cx="1231148" cy="3048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Analyze Story</a:t>
            </a:r>
            <a:endParaRPr lang="en-US" sz="1200" dirty="0"/>
          </a:p>
        </p:txBody>
      </p:sp>
      <p:sp>
        <p:nvSpPr>
          <p:cNvPr id="39" name="矩形 38"/>
          <p:cNvSpPr/>
          <p:nvPr/>
        </p:nvSpPr>
        <p:spPr>
          <a:xfrm>
            <a:off x="152400" y="2362200"/>
            <a:ext cx="1231148" cy="3048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Choose Tags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0056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280904" y="228600"/>
            <a:ext cx="3224295" cy="457198"/>
            <a:chOff x="337083" y="171450"/>
            <a:chExt cx="3869156" cy="342899"/>
          </a:xfrm>
        </p:grpSpPr>
        <p:sp>
          <p:nvSpPr>
            <p:cNvPr id="6" name="矩形 5"/>
            <p:cNvSpPr/>
            <p:nvPr/>
          </p:nvSpPr>
          <p:spPr>
            <a:xfrm>
              <a:off x="337083" y="171450"/>
              <a:ext cx="1498060" cy="114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</a:rPr>
                <a:t>Story_Assistant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82063" y="400050"/>
              <a:ext cx="2924176" cy="1142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file:///D:/Github/TestPage/Test.html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899666" y="1371600"/>
            <a:ext cx="5257801" cy="579120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76200" y="685800"/>
            <a:ext cx="1600200" cy="617220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1676400" y="731703"/>
            <a:ext cx="7391400" cy="533399"/>
          </a:xfrm>
          <a:prstGeom prst="rect">
            <a:avLst/>
          </a:prstGeom>
          <a:solidFill>
            <a:schemeClr val="bg1"/>
          </a:solidFill>
          <a:ln w="222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1905000" y="1371601"/>
            <a:ext cx="5238750" cy="6685983"/>
            <a:chOff x="1905000" y="1371601"/>
            <a:chExt cx="5238750" cy="6685983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382" y="1371601"/>
              <a:ext cx="5230368" cy="591147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382" y="1855820"/>
              <a:ext cx="5230368" cy="2563780"/>
            </a:xfrm>
            <a:prstGeom prst="rect">
              <a:avLst/>
            </a:prstGeom>
          </p:spPr>
        </p:pic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0" y="4495800"/>
              <a:ext cx="5230368" cy="3561784"/>
            </a:xfrm>
            <a:prstGeom prst="rect">
              <a:avLst/>
            </a:prstGeom>
          </p:spPr>
        </p:pic>
      </p:grpSp>
      <p:grpSp>
        <p:nvGrpSpPr>
          <p:cNvPr id="29" name="群組 28"/>
          <p:cNvGrpSpPr/>
          <p:nvPr/>
        </p:nvGrpSpPr>
        <p:grpSpPr>
          <a:xfrm>
            <a:off x="7512291" y="1696164"/>
            <a:ext cx="1287701" cy="4285651"/>
            <a:chOff x="7487850" y="1276949"/>
            <a:chExt cx="1287701" cy="4285651"/>
          </a:xfrm>
        </p:grpSpPr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9910" y="1276949"/>
              <a:ext cx="1285641" cy="105303"/>
            </a:xfrm>
            <a:prstGeom prst="rect">
              <a:avLst/>
            </a:prstGeom>
          </p:spPr>
        </p:pic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9910" y="1363205"/>
              <a:ext cx="1285641" cy="456694"/>
            </a:xfrm>
            <a:prstGeom prst="rect">
              <a:avLst/>
            </a:prstGeom>
          </p:spPr>
        </p:pic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1833472"/>
              <a:ext cx="1285641" cy="634472"/>
            </a:xfrm>
            <a:prstGeom prst="rect">
              <a:avLst/>
            </a:prstGeom>
          </p:spPr>
        </p:pic>
        <p:pic>
          <p:nvPicPr>
            <p:cNvPr id="49" name="圖片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2475570"/>
              <a:ext cx="1285641" cy="634472"/>
            </a:xfrm>
            <a:prstGeom prst="rect">
              <a:avLst/>
            </a:prstGeom>
          </p:spPr>
        </p:pic>
        <p:pic>
          <p:nvPicPr>
            <p:cNvPr id="50" name="圖片 4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3124707"/>
              <a:ext cx="1285641" cy="456694"/>
            </a:xfrm>
            <a:prstGeom prst="rect">
              <a:avLst/>
            </a:prstGeom>
          </p:spPr>
        </p:pic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3581400"/>
              <a:ext cx="1285641" cy="634472"/>
            </a:xfrm>
            <a:prstGeom prst="rect">
              <a:avLst/>
            </a:prstGeom>
          </p:spPr>
        </p:pic>
        <p:pic>
          <p:nvPicPr>
            <p:cNvPr id="53" name="圖片 5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4242328"/>
              <a:ext cx="1285641" cy="634472"/>
            </a:xfrm>
            <a:prstGeom prst="rect">
              <a:avLst/>
            </a:prstGeom>
          </p:spPr>
        </p:pic>
        <p:pic>
          <p:nvPicPr>
            <p:cNvPr id="54" name="圖片 5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4928128"/>
              <a:ext cx="1285641" cy="634472"/>
            </a:xfrm>
            <a:prstGeom prst="rect">
              <a:avLst/>
            </a:prstGeom>
          </p:spPr>
        </p:pic>
      </p:grpSp>
      <p:pic>
        <p:nvPicPr>
          <p:cNvPr id="30" name="圖片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05" y="803167"/>
            <a:ext cx="355235" cy="355235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80" y="803167"/>
            <a:ext cx="297020" cy="297020"/>
          </a:xfrm>
          <a:prstGeom prst="rect">
            <a:avLst/>
          </a:prstGeom>
        </p:spPr>
      </p:pic>
      <p:sp>
        <p:nvSpPr>
          <p:cNvPr id="32" name="圓角矩形 31"/>
          <p:cNvSpPr/>
          <p:nvPr/>
        </p:nvSpPr>
        <p:spPr>
          <a:xfrm>
            <a:off x="1899666" y="803167"/>
            <a:ext cx="387127" cy="355235"/>
          </a:xfrm>
          <a:prstGeom prst="roundRect">
            <a:avLst/>
          </a:prstGeom>
          <a:solidFill>
            <a:schemeClr val="tx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圓角矩形 54"/>
          <p:cNvSpPr/>
          <p:nvPr/>
        </p:nvSpPr>
        <p:spPr>
          <a:xfrm>
            <a:off x="7620000" y="1696165"/>
            <a:ext cx="1066800" cy="542950"/>
          </a:xfrm>
          <a:prstGeom prst="roundRect">
            <a:avLst/>
          </a:prstGeom>
          <a:solidFill>
            <a:schemeClr val="bg1">
              <a:alpha val="4000"/>
            </a:schemeClr>
          </a:solidFill>
          <a:ln w="6350">
            <a:solidFill>
              <a:schemeClr val="accent2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群組 64"/>
          <p:cNvGrpSpPr/>
          <p:nvPr/>
        </p:nvGrpSpPr>
        <p:grpSpPr>
          <a:xfrm>
            <a:off x="152400" y="990600"/>
            <a:ext cx="1524000" cy="276999"/>
            <a:chOff x="152400" y="990600"/>
            <a:chExt cx="1524000" cy="276999"/>
          </a:xfrm>
        </p:grpSpPr>
        <p:sp>
          <p:nvSpPr>
            <p:cNvPr id="57" name="矩形 56"/>
            <p:cNvSpPr/>
            <p:nvPr/>
          </p:nvSpPr>
          <p:spPr>
            <a:xfrm>
              <a:off x="152400" y="1054844"/>
              <a:ext cx="128504" cy="14851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280904" y="990600"/>
              <a:ext cx="1395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Characters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52400" y="1676400"/>
            <a:ext cx="1524000" cy="276999"/>
            <a:chOff x="152400" y="1247001"/>
            <a:chExt cx="1524000" cy="276999"/>
          </a:xfrm>
        </p:grpSpPr>
        <p:sp>
          <p:nvSpPr>
            <p:cNvPr id="59" name="矩形 58"/>
            <p:cNvSpPr/>
            <p:nvPr/>
          </p:nvSpPr>
          <p:spPr>
            <a:xfrm>
              <a:off x="152400" y="1311245"/>
              <a:ext cx="128504" cy="14851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280904" y="1247001"/>
              <a:ext cx="1395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Locations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152400" y="1953399"/>
            <a:ext cx="1524000" cy="276999"/>
            <a:chOff x="152400" y="1524000"/>
            <a:chExt cx="1524000" cy="276999"/>
          </a:xfrm>
        </p:grpSpPr>
        <p:sp>
          <p:nvSpPr>
            <p:cNvPr id="61" name="矩形 60"/>
            <p:cNvSpPr/>
            <p:nvPr/>
          </p:nvSpPr>
          <p:spPr>
            <a:xfrm>
              <a:off x="152400" y="1588244"/>
              <a:ext cx="128504" cy="1485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280904" y="1524000"/>
              <a:ext cx="1395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Others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0" name="圖片 6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89" y="1384943"/>
            <a:ext cx="228411" cy="228411"/>
          </a:xfrm>
          <a:prstGeom prst="rect">
            <a:avLst/>
          </a:prstGeom>
        </p:spPr>
      </p:pic>
      <p:pic>
        <p:nvPicPr>
          <p:cNvPr id="71" name="圖片 7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923" y="1325834"/>
            <a:ext cx="798992" cy="346628"/>
          </a:xfrm>
          <a:prstGeom prst="rect">
            <a:avLst/>
          </a:prstGeom>
        </p:spPr>
      </p:pic>
      <p:grpSp>
        <p:nvGrpSpPr>
          <p:cNvPr id="13" name="群組 12"/>
          <p:cNvGrpSpPr/>
          <p:nvPr/>
        </p:nvGrpSpPr>
        <p:grpSpPr>
          <a:xfrm>
            <a:off x="342298" y="1255826"/>
            <a:ext cx="888850" cy="246888"/>
            <a:chOff x="453573" y="3855526"/>
            <a:chExt cx="888850" cy="246888"/>
          </a:xfrm>
        </p:grpSpPr>
        <p:sp>
          <p:nvSpPr>
            <p:cNvPr id="3" name="橢圓 2"/>
            <p:cNvSpPr/>
            <p:nvPr/>
          </p:nvSpPr>
          <p:spPr>
            <a:xfrm>
              <a:off x="453573" y="3855526"/>
              <a:ext cx="240548" cy="24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1101875" y="3855526"/>
              <a:ext cx="240548" cy="24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矩形 4">
              <a:hlinkClick r:id="" action="ppaction://hlinkshowjump?jump=nextslide"/>
            </p:cNvPr>
            <p:cNvSpPr/>
            <p:nvPr/>
          </p:nvSpPr>
          <p:spPr>
            <a:xfrm>
              <a:off x="586054" y="3855526"/>
              <a:ext cx="638082" cy="246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586054" y="3919728"/>
              <a:ext cx="0" cy="118872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矩形 47"/>
          <p:cNvSpPr/>
          <p:nvPr/>
        </p:nvSpPr>
        <p:spPr>
          <a:xfrm>
            <a:off x="152400" y="2743200"/>
            <a:ext cx="1231148" cy="3048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Analyze Story</a:t>
            </a:r>
            <a:endParaRPr lang="en-US" sz="1200" dirty="0"/>
          </a:p>
        </p:txBody>
      </p:sp>
      <p:sp>
        <p:nvSpPr>
          <p:cNvPr id="51" name="矩形 50"/>
          <p:cNvSpPr/>
          <p:nvPr/>
        </p:nvSpPr>
        <p:spPr>
          <a:xfrm>
            <a:off x="152400" y="2362200"/>
            <a:ext cx="1231148" cy="3048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Choose Tags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6976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280904" y="228600"/>
            <a:ext cx="3224295" cy="457198"/>
            <a:chOff x="337083" y="171450"/>
            <a:chExt cx="3869156" cy="342899"/>
          </a:xfrm>
        </p:grpSpPr>
        <p:sp>
          <p:nvSpPr>
            <p:cNvPr id="6" name="矩形 5"/>
            <p:cNvSpPr/>
            <p:nvPr/>
          </p:nvSpPr>
          <p:spPr>
            <a:xfrm>
              <a:off x="337083" y="171450"/>
              <a:ext cx="1498060" cy="114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</a:rPr>
                <a:t>Story_Assistant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82063" y="400050"/>
              <a:ext cx="2924176" cy="1142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file:///D:/Github/TestPage/Test.html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899666" y="1371600"/>
            <a:ext cx="5257801" cy="579120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>
            <a:hlinkClick r:id="" action="ppaction://hlinkshowjump?jump=nextslide"/>
          </p:cNvPr>
          <p:cNvSpPr/>
          <p:nvPr/>
        </p:nvSpPr>
        <p:spPr>
          <a:xfrm>
            <a:off x="76200" y="685800"/>
            <a:ext cx="1600200" cy="617220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1676400" y="731703"/>
            <a:ext cx="7391400" cy="533399"/>
          </a:xfrm>
          <a:prstGeom prst="rect">
            <a:avLst/>
          </a:prstGeom>
          <a:solidFill>
            <a:schemeClr val="bg1"/>
          </a:solidFill>
          <a:ln w="222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1905000" y="1371601"/>
            <a:ext cx="5238750" cy="6685983"/>
            <a:chOff x="1905000" y="1371601"/>
            <a:chExt cx="5238750" cy="6685983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382" y="1371601"/>
              <a:ext cx="5230368" cy="591147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382" y="1855820"/>
              <a:ext cx="5230368" cy="2563780"/>
            </a:xfrm>
            <a:prstGeom prst="rect">
              <a:avLst/>
            </a:prstGeom>
          </p:spPr>
        </p:pic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0" y="4495800"/>
              <a:ext cx="5230368" cy="3561784"/>
            </a:xfrm>
            <a:prstGeom prst="rect">
              <a:avLst/>
            </a:prstGeom>
          </p:spPr>
        </p:pic>
      </p:grpSp>
      <p:grpSp>
        <p:nvGrpSpPr>
          <p:cNvPr id="29" name="群組 28"/>
          <p:cNvGrpSpPr/>
          <p:nvPr/>
        </p:nvGrpSpPr>
        <p:grpSpPr>
          <a:xfrm>
            <a:off x="7512291" y="1696164"/>
            <a:ext cx="1287701" cy="4285651"/>
            <a:chOff x="7487850" y="1276949"/>
            <a:chExt cx="1287701" cy="4285651"/>
          </a:xfrm>
        </p:grpSpPr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9910" y="1276949"/>
              <a:ext cx="1285641" cy="105303"/>
            </a:xfrm>
            <a:prstGeom prst="rect">
              <a:avLst/>
            </a:prstGeom>
          </p:spPr>
        </p:pic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9910" y="1363205"/>
              <a:ext cx="1285641" cy="456694"/>
            </a:xfrm>
            <a:prstGeom prst="rect">
              <a:avLst/>
            </a:prstGeom>
          </p:spPr>
        </p:pic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1833472"/>
              <a:ext cx="1285641" cy="634472"/>
            </a:xfrm>
            <a:prstGeom prst="rect">
              <a:avLst/>
            </a:prstGeom>
          </p:spPr>
        </p:pic>
        <p:pic>
          <p:nvPicPr>
            <p:cNvPr id="49" name="圖片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2475570"/>
              <a:ext cx="1285641" cy="634472"/>
            </a:xfrm>
            <a:prstGeom prst="rect">
              <a:avLst/>
            </a:prstGeom>
          </p:spPr>
        </p:pic>
        <p:pic>
          <p:nvPicPr>
            <p:cNvPr id="50" name="圖片 4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3124707"/>
              <a:ext cx="1285641" cy="456694"/>
            </a:xfrm>
            <a:prstGeom prst="rect">
              <a:avLst/>
            </a:prstGeom>
          </p:spPr>
        </p:pic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3581400"/>
              <a:ext cx="1285641" cy="634472"/>
            </a:xfrm>
            <a:prstGeom prst="rect">
              <a:avLst/>
            </a:prstGeom>
          </p:spPr>
        </p:pic>
        <p:pic>
          <p:nvPicPr>
            <p:cNvPr id="53" name="圖片 5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4242328"/>
              <a:ext cx="1285641" cy="634472"/>
            </a:xfrm>
            <a:prstGeom prst="rect">
              <a:avLst/>
            </a:prstGeom>
          </p:spPr>
        </p:pic>
        <p:pic>
          <p:nvPicPr>
            <p:cNvPr id="54" name="圖片 5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50" y="4928128"/>
              <a:ext cx="1285641" cy="634472"/>
            </a:xfrm>
            <a:prstGeom prst="rect">
              <a:avLst/>
            </a:prstGeom>
          </p:spPr>
        </p:pic>
      </p:grpSp>
      <p:pic>
        <p:nvPicPr>
          <p:cNvPr id="30" name="圖片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05" y="803167"/>
            <a:ext cx="355235" cy="355235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80" y="803167"/>
            <a:ext cx="297020" cy="297020"/>
          </a:xfrm>
          <a:prstGeom prst="rect">
            <a:avLst/>
          </a:prstGeom>
        </p:spPr>
      </p:pic>
      <p:sp>
        <p:nvSpPr>
          <p:cNvPr id="32" name="圓角矩形 31"/>
          <p:cNvSpPr/>
          <p:nvPr/>
        </p:nvSpPr>
        <p:spPr>
          <a:xfrm>
            <a:off x="1899666" y="803167"/>
            <a:ext cx="387127" cy="355235"/>
          </a:xfrm>
          <a:prstGeom prst="roundRect">
            <a:avLst/>
          </a:prstGeom>
          <a:solidFill>
            <a:schemeClr val="tx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圓角矩形 54"/>
          <p:cNvSpPr/>
          <p:nvPr/>
        </p:nvSpPr>
        <p:spPr>
          <a:xfrm>
            <a:off x="7620000" y="1696165"/>
            <a:ext cx="1066800" cy="542950"/>
          </a:xfrm>
          <a:prstGeom prst="roundRect">
            <a:avLst/>
          </a:prstGeom>
          <a:solidFill>
            <a:schemeClr val="bg1">
              <a:alpha val="4000"/>
            </a:schemeClr>
          </a:solidFill>
          <a:ln w="6350">
            <a:solidFill>
              <a:schemeClr val="accent2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群組 64"/>
          <p:cNvGrpSpPr/>
          <p:nvPr/>
        </p:nvGrpSpPr>
        <p:grpSpPr>
          <a:xfrm>
            <a:off x="152400" y="990600"/>
            <a:ext cx="1524000" cy="276999"/>
            <a:chOff x="152400" y="990600"/>
            <a:chExt cx="1524000" cy="276999"/>
          </a:xfrm>
        </p:grpSpPr>
        <p:sp>
          <p:nvSpPr>
            <p:cNvPr id="57" name="矩形 56"/>
            <p:cNvSpPr/>
            <p:nvPr/>
          </p:nvSpPr>
          <p:spPr>
            <a:xfrm>
              <a:off x="152400" y="1054844"/>
              <a:ext cx="128504" cy="14851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280904" y="990600"/>
              <a:ext cx="1395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Characters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52400" y="1676400"/>
            <a:ext cx="1524000" cy="276999"/>
            <a:chOff x="152400" y="1247001"/>
            <a:chExt cx="1524000" cy="276999"/>
          </a:xfrm>
        </p:grpSpPr>
        <p:sp>
          <p:nvSpPr>
            <p:cNvPr id="59" name="矩形 58"/>
            <p:cNvSpPr/>
            <p:nvPr/>
          </p:nvSpPr>
          <p:spPr>
            <a:xfrm>
              <a:off x="152400" y="1311245"/>
              <a:ext cx="128504" cy="14851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280904" y="1247001"/>
              <a:ext cx="1395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Locations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152400" y="1953399"/>
            <a:ext cx="1524000" cy="276999"/>
            <a:chOff x="152400" y="1524000"/>
            <a:chExt cx="1524000" cy="276999"/>
          </a:xfrm>
        </p:grpSpPr>
        <p:sp>
          <p:nvSpPr>
            <p:cNvPr id="61" name="矩形 60"/>
            <p:cNvSpPr/>
            <p:nvPr/>
          </p:nvSpPr>
          <p:spPr>
            <a:xfrm>
              <a:off x="152400" y="1588244"/>
              <a:ext cx="128504" cy="1485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280904" y="1524000"/>
              <a:ext cx="1395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Others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0" name="圖片 6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89" y="1384943"/>
            <a:ext cx="228411" cy="228411"/>
          </a:xfrm>
          <a:prstGeom prst="rect">
            <a:avLst/>
          </a:prstGeom>
        </p:spPr>
      </p:pic>
      <p:pic>
        <p:nvPicPr>
          <p:cNvPr id="71" name="圖片 7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923" y="1325834"/>
            <a:ext cx="798992" cy="346628"/>
          </a:xfrm>
          <a:prstGeom prst="rect">
            <a:avLst/>
          </a:prstGeom>
        </p:spPr>
      </p:pic>
      <p:grpSp>
        <p:nvGrpSpPr>
          <p:cNvPr id="13" name="群組 12"/>
          <p:cNvGrpSpPr/>
          <p:nvPr/>
        </p:nvGrpSpPr>
        <p:grpSpPr>
          <a:xfrm>
            <a:off x="342298" y="1255826"/>
            <a:ext cx="888850" cy="246888"/>
            <a:chOff x="453573" y="3855526"/>
            <a:chExt cx="888850" cy="246888"/>
          </a:xfrm>
        </p:grpSpPr>
        <p:sp>
          <p:nvSpPr>
            <p:cNvPr id="3" name="橢圓 2"/>
            <p:cNvSpPr/>
            <p:nvPr/>
          </p:nvSpPr>
          <p:spPr>
            <a:xfrm>
              <a:off x="453573" y="3855526"/>
              <a:ext cx="240548" cy="24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1101875" y="3855526"/>
              <a:ext cx="240548" cy="24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86054" y="3855526"/>
              <a:ext cx="638082" cy="246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Darcy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1025675" y="3919728"/>
              <a:ext cx="0" cy="118872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152400" y="2743200"/>
            <a:ext cx="1231148" cy="3048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Analyze Story</a:t>
            </a:r>
            <a:endParaRPr lang="en-US" sz="1200" dirty="0"/>
          </a:p>
        </p:txBody>
      </p:sp>
      <p:sp>
        <p:nvSpPr>
          <p:cNvPr id="43" name="矩形 42"/>
          <p:cNvSpPr/>
          <p:nvPr/>
        </p:nvSpPr>
        <p:spPr>
          <a:xfrm>
            <a:off x="152400" y="2362200"/>
            <a:ext cx="1231148" cy="3048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Choose Tags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194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1543</Words>
  <Application>Microsoft Office PowerPoint</Application>
  <PresentationFormat>如螢幕大小 (4:3)</PresentationFormat>
  <Paragraphs>795</Paragraphs>
  <Slides>27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Rimi Chen</dc:creator>
  <cp:lastModifiedBy>Rimi Chen</cp:lastModifiedBy>
  <cp:revision>59</cp:revision>
  <dcterms:created xsi:type="dcterms:W3CDTF">2017-02-09T08:47:25Z</dcterms:created>
  <dcterms:modified xsi:type="dcterms:W3CDTF">2017-02-17T16:02:49Z</dcterms:modified>
</cp:coreProperties>
</file>