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5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F166-C03D-4916-899F-DA5F358C8DA4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D75F-1AC6-4E9F-892D-999DBC4A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Toolkit Notes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17/02/2017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NLTK get nouns/ verbs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Steps:</a:t>
            </a:r>
          </a:p>
          <a:p>
            <a:pPr lvl="1"/>
            <a:r>
              <a:rPr lang="en-US" sz="2000" dirty="0" smtClean="0"/>
              <a:t>Tokenize text</a:t>
            </a:r>
          </a:p>
          <a:p>
            <a:pPr lvl="1"/>
            <a:r>
              <a:rPr lang="en-US" sz="2000" dirty="0" smtClean="0"/>
              <a:t>Tag words</a:t>
            </a:r>
          </a:p>
          <a:p>
            <a:pPr lvl="1"/>
            <a:r>
              <a:rPr lang="en-US" sz="2000" dirty="0" smtClean="0"/>
              <a:t>Chunk sentences</a:t>
            </a:r>
          </a:p>
          <a:p>
            <a:endParaRPr lang="en-US" sz="2400" dirty="0" smtClean="0"/>
          </a:p>
          <a:p>
            <a:r>
              <a:rPr lang="en-US" sz="2400" dirty="0" smtClean="0"/>
              <a:t>Tags for nouns and verbs:</a:t>
            </a:r>
          </a:p>
          <a:p>
            <a:pPr lvl="1"/>
            <a:r>
              <a:rPr lang="en-US" sz="2000" dirty="0" smtClean="0"/>
              <a:t>NN	noun, singular 'desk'</a:t>
            </a:r>
          </a:p>
          <a:p>
            <a:pPr lvl="1"/>
            <a:r>
              <a:rPr lang="en-US" sz="2000" dirty="0" smtClean="0"/>
              <a:t>NNS	noun plural 'desks'</a:t>
            </a:r>
          </a:p>
          <a:p>
            <a:pPr lvl="1"/>
            <a:r>
              <a:rPr lang="en-US" sz="2000" dirty="0" smtClean="0"/>
              <a:t>NNP	proper noun, singular 'Harrison'</a:t>
            </a:r>
          </a:p>
          <a:p>
            <a:pPr lvl="1"/>
            <a:r>
              <a:rPr lang="en-US" sz="2000" dirty="0" smtClean="0"/>
              <a:t>NNPS	proper noun, plural 'Americans‘</a:t>
            </a:r>
          </a:p>
          <a:p>
            <a:pPr lvl="1"/>
            <a:r>
              <a:rPr lang="en-US" sz="2000" dirty="0" smtClean="0"/>
              <a:t>VB	verb, base form	take</a:t>
            </a:r>
          </a:p>
          <a:p>
            <a:pPr lvl="1"/>
            <a:r>
              <a:rPr lang="en-US" sz="2000" dirty="0" smtClean="0"/>
              <a:t>VBD	verb, past tense	took</a:t>
            </a:r>
          </a:p>
          <a:p>
            <a:pPr lvl="1"/>
            <a:r>
              <a:rPr lang="en-US" sz="2000" dirty="0" smtClean="0"/>
              <a:t>VBG	verb, gerund/present participle	taking</a:t>
            </a:r>
          </a:p>
          <a:p>
            <a:pPr lvl="1"/>
            <a:r>
              <a:rPr lang="en-US" sz="2000" dirty="0" smtClean="0"/>
              <a:t>VBN	verb, past participle	taken</a:t>
            </a:r>
          </a:p>
          <a:p>
            <a:pPr lvl="1"/>
            <a:r>
              <a:rPr lang="en-US" sz="2000" dirty="0" smtClean="0"/>
              <a:t>VBP	verb, sing. present, non-3d	take</a:t>
            </a:r>
          </a:p>
          <a:p>
            <a:pPr lvl="1"/>
            <a:r>
              <a:rPr lang="en-US" sz="2000" dirty="0" smtClean="0"/>
              <a:t>VBZ	verb, 3rd person sing. present	takes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02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Chunk structure </a:t>
            </a:r>
            <a:r>
              <a:rPr lang="en-US" dirty="0"/>
              <a:t>for a given </a:t>
            </a:r>
            <a:r>
              <a:rPr lang="en-US" dirty="0" smtClean="0"/>
              <a:t>sentence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by regular expression</a:t>
            </a:r>
          </a:p>
          <a:p>
            <a:pPr lvl="1"/>
            <a:r>
              <a:rPr lang="en-US" sz="1800" dirty="0" smtClean="0"/>
              <a:t>&lt;RB.?&gt;*&lt;VB.?&gt;*&lt;NNP&gt;+&lt;NN&gt;?</a:t>
            </a:r>
          </a:p>
          <a:p>
            <a:pPr lvl="2"/>
            <a:r>
              <a:rPr lang="en-US" sz="1400" dirty="0" smtClean="0"/>
              <a:t>&lt;RB.?&gt;* = "0 or more of any tense of adverb," followed by:</a:t>
            </a:r>
          </a:p>
          <a:p>
            <a:pPr lvl="2"/>
            <a:r>
              <a:rPr lang="en-US" sz="1400" dirty="0" smtClean="0"/>
              <a:t>&lt;VB.?&gt;* = "0 or more of any tense of verb," followed by:</a:t>
            </a:r>
          </a:p>
          <a:p>
            <a:pPr lvl="2"/>
            <a:r>
              <a:rPr lang="en-US" sz="1400" dirty="0" smtClean="0"/>
              <a:t>&lt;NNP&gt;+ = "One or more proper nouns," followed by:</a:t>
            </a:r>
          </a:p>
          <a:p>
            <a:pPr lvl="2"/>
            <a:r>
              <a:rPr lang="en-US" sz="1400" dirty="0" smtClean="0"/>
              <a:t>&lt;NN&gt;? = "zero or one singular noun. "</a:t>
            </a:r>
          </a:p>
          <a:p>
            <a:pPr lvl="1"/>
            <a:r>
              <a:rPr lang="en-US" sz="1800" dirty="0"/>
              <a:t>&lt;DT&gt;?&lt;JJ&gt;*&lt;NN</a:t>
            </a:r>
            <a:r>
              <a:rPr lang="en-US" sz="1800" dirty="0" smtClean="0"/>
              <a:t>&gt;</a:t>
            </a:r>
          </a:p>
          <a:p>
            <a:pPr lvl="2"/>
            <a:r>
              <a:rPr lang="en-US" sz="1400" dirty="0" smtClean="0"/>
              <a:t>&lt;DT&gt;? = "</a:t>
            </a:r>
            <a:r>
              <a:rPr lang="en-US" sz="1400" dirty="0"/>
              <a:t>optional determiner</a:t>
            </a:r>
            <a:r>
              <a:rPr lang="en-US" sz="1400" dirty="0" smtClean="0"/>
              <a:t>,“ followed by:</a:t>
            </a:r>
          </a:p>
          <a:p>
            <a:pPr lvl="2"/>
            <a:r>
              <a:rPr lang="en-US" sz="1400" dirty="0" smtClean="0"/>
              <a:t>&lt;JJ&gt;* = "0 or more of any tense of adjective," followed by:</a:t>
            </a:r>
          </a:p>
          <a:p>
            <a:pPr lvl="2"/>
            <a:r>
              <a:rPr lang="en-US" sz="1400" dirty="0" smtClean="0"/>
              <a:t>&lt;NN&gt;= " one singular noun.“</a:t>
            </a:r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800" dirty="0" smtClean="0"/>
          </a:p>
          <a:p>
            <a:pPr lvl="1"/>
            <a:endParaRPr 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" y="5130751"/>
            <a:ext cx="5001323" cy="14575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045015"/>
            <a:ext cx="363905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by frequency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Filter out infrequently nouns</a:t>
            </a:r>
          </a:p>
          <a:p>
            <a:pPr lvl="1"/>
            <a:r>
              <a:rPr lang="en-US" sz="2000" dirty="0" smtClean="0"/>
              <a:t>Counts how many times a word shows up in text</a:t>
            </a:r>
          </a:p>
          <a:p>
            <a:pPr lvl="1"/>
            <a:r>
              <a:rPr lang="en-US" sz="2000" dirty="0" smtClean="0"/>
              <a:t>Use threshold to cut infrequently words</a:t>
            </a:r>
          </a:p>
          <a:p>
            <a:endParaRPr lang="en-US" sz="2400" dirty="0" smtClean="0"/>
          </a:p>
          <a:p>
            <a:r>
              <a:rPr lang="en-US" sz="2400" dirty="0" smtClean="0"/>
              <a:t>A guess about show up frequency of a character in text</a:t>
            </a:r>
          </a:p>
          <a:p>
            <a:pPr lvl="1"/>
            <a:r>
              <a:rPr lang="en-US" sz="1800" dirty="0" smtClean="0"/>
              <a:t>Frequency might be a function of story length, frequency = </a:t>
            </a:r>
            <a:r>
              <a:rPr lang="en-US" sz="1800" i="1" dirty="0" smtClean="0"/>
              <a:t>f</a:t>
            </a:r>
            <a:r>
              <a:rPr lang="en-US" sz="1800" dirty="0" smtClean="0"/>
              <a:t>( story length)</a:t>
            </a:r>
          </a:p>
          <a:p>
            <a:pPr lvl="1"/>
            <a:r>
              <a:rPr lang="en-US" sz="1800" i="1" dirty="0" smtClean="0"/>
              <a:t>f</a:t>
            </a:r>
            <a:r>
              <a:rPr lang="en-US" sz="1800" dirty="0" smtClean="0"/>
              <a:t>( story length) might be in logarithmic form</a:t>
            </a:r>
          </a:p>
          <a:p>
            <a:pPr lvl="2"/>
            <a:r>
              <a:rPr lang="en-US" sz="1400" dirty="0" smtClean="0"/>
              <a:t>Story is longer, a character might show up more times</a:t>
            </a:r>
          </a:p>
          <a:p>
            <a:pPr lvl="2"/>
            <a:r>
              <a:rPr lang="en-US" sz="1400" dirty="0" smtClean="0"/>
              <a:t>But, also when story is long enough, new characters will probably show up</a:t>
            </a:r>
          </a:p>
          <a:p>
            <a:pPr lvl="1"/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3248638" cy="18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corpus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family of </a:t>
            </a:r>
            <a:r>
              <a:rPr lang="en-US" dirty="0" err="1">
                <a:solidFill>
                  <a:srgbClr val="FF0000"/>
                </a:solidFill>
              </a:rPr>
              <a:t>Dashwood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had</a:t>
            </a:r>
            <a:r>
              <a:rPr lang="en-US" dirty="0"/>
              <a:t> long </a:t>
            </a:r>
            <a:r>
              <a:rPr lang="en-US" dirty="0">
                <a:solidFill>
                  <a:srgbClr val="00B050"/>
                </a:solidFill>
              </a:rPr>
              <a:t>been settled </a:t>
            </a:r>
            <a:r>
              <a:rPr lang="en-US" dirty="0"/>
              <a:t>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Sussex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Their estate was large, and their residence was at </a:t>
            </a:r>
            <a:r>
              <a:rPr lang="en-US" dirty="0" err="1">
                <a:solidFill>
                  <a:srgbClr val="FF0000"/>
                </a:solidFill>
              </a:rPr>
              <a:t>Norland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Park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centre</a:t>
            </a:r>
            <a:r>
              <a:rPr lang="en-US" dirty="0"/>
              <a:t> of their property, where, for many generations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had lived in so respectable a manner as to </a:t>
            </a:r>
            <a:r>
              <a:rPr lang="en-US" dirty="0" smtClean="0"/>
              <a:t>engage</a:t>
            </a:r>
            <a:r>
              <a:rPr lang="zh-TW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general good opinion of their surrounding acquaintance.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late owner of this estate was a single man, who </a:t>
            </a:r>
            <a:r>
              <a:rPr lang="en-US" dirty="0" smtClean="0"/>
              <a:t>lived</a:t>
            </a:r>
            <a:r>
              <a:rPr lang="zh-TW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a very advanced age, and who for many years of his life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had </a:t>
            </a:r>
            <a:r>
              <a:rPr lang="en-US" dirty="0"/>
              <a:t>a constant companion and housekeeper in his sister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But her death, which happened ten years before his own</a:t>
            </a:r>
            <a:r>
              <a:rPr lang="en-US" dirty="0" smtClean="0"/>
              <a:t>,</a:t>
            </a:r>
            <a:r>
              <a:rPr lang="zh-TW" altLang="en-US" dirty="0" smtClean="0"/>
              <a:t> </a:t>
            </a:r>
            <a:r>
              <a:rPr lang="en-US" dirty="0" smtClean="0"/>
              <a:t>produced </a:t>
            </a:r>
            <a:r>
              <a:rPr lang="en-US" dirty="0"/>
              <a:t>a great </a:t>
            </a:r>
            <a:r>
              <a:rPr lang="en-US" dirty="0" err="1" smtClean="0"/>
              <a:t>lteration</a:t>
            </a:r>
            <a:r>
              <a:rPr lang="en-US" dirty="0" smtClean="0"/>
              <a:t> </a:t>
            </a:r>
            <a:r>
              <a:rPr lang="en-US" dirty="0"/>
              <a:t>in his home; for to </a:t>
            </a:r>
            <a:r>
              <a:rPr lang="en-US" dirty="0" smtClean="0"/>
              <a:t>supply</a:t>
            </a:r>
            <a:r>
              <a:rPr lang="zh-TW" altLang="en-US" dirty="0" smtClean="0"/>
              <a:t> </a:t>
            </a:r>
            <a:r>
              <a:rPr lang="en-US" dirty="0" smtClean="0"/>
              <a:t>her </a:t>
            </a:r>
            <a:r>
              <a:rPr lang="en-US" dirty="0"/>
              <a:t>loss, he invited and received into his house the </a:t>
            </a:r>
            <a:r>
              <a:rPr lang="en-US" dirty="0" smtClean="0"/>
              <a:t>family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his nephew </a:t>
            </a:r>
            <a:r>
              <a:rPr lang="en-US" dirty="0">
                <a:solidFill>
                  <a:srgbClr val="FF0000"/>
                </a:solidFill>
              </a:rPr>
              <a:t>Mr. Henry </a:t>
            </a:r>
            <a:r>
              <a:rPr lang="en-US" dirty="0" err="1">
                <a:solidFill>
                  <a:srgbClr val="FF0000"/>
                </a:solidFill>
              </a:rPr>
              <a:t>Dashwood</a:t>
            </a:r>
            <a:r>
              <a:rPr lang="en-US" dirty="0"/>
              <a:t>, the legal </a:t>
            </a:r>
            <a:r>
              <a:rPr lang="en-US" dirty="0" smtClean="0"/>
              <a:t>inheritor</a:t>
            </a:r>
            <a:r>
              <a:rPr lang="zh-TW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Norland</a:t>
            </a:r>
            <a:r>
              <a:rPr lang="en-US" dirty="0">
                <a:solidFill>
                  <a:srgbClr val="FF0000"/>
                </a:solidFill>
              </a:rPr>
              <a:t> estate</a:t>
            </a:r>
            <a:r>
              <a:rPr lang="en-US" dirty="0"/>
              <a:t>, and the person to whom he </a:t>
            </a:r>
            <a:r>
              <a:rPr lang="en-US" dirty="0" smtClean="0"/>
              <a:t>intended</a:t>
            </a:r>
            <a:r>
              <a:rPr lang="zh-TW" altLang="en-US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bequeath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way to combine verbs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Get verbs between two nouns</a:t>
            </a:r>
          </a:p>
          <a:p>
            <a:r>
              <a:rPr lang="en-US" sz="2400" dirty="0" smtClean="0"/>
              <a:t>Get verbs in same sentence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7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Current:</a:t>
            </a:r>
          </a:p>
          <a:p>
            <a:pPr lvl="1"/>
            <a:r>
              <a:rPr lang="en-US" sz="2000" dirty="0" smtClean="0"/>
              <a:t>Get all nouns from text</a:t>
            </a:r>
          </a:p>
          <a:p>
            <a:pPr lvl="1"/>
            <a:r>
              <a:rPr lang="en-US" sz="2000" dirty="0" smtClean="0"/>
              <a:t>Filter infrequent </a:t>
            </a:r>
            <a:r>
              <a:rPr lang="en-US" sz="2000" dirty="0" smtClean="0"/>
              <a:t>nouns</a:t>
            </a:r>
          </a:p>
          <a:p>
            <a:pPr lvl="1"/>
            <a:r>
              <a:rPr lang="en-US" sz="2000" dirty="0"/>
              <a:t>Combine nouns and verbs, &lt;Noun, Verb</a:t>
            </a:r>
            <a:r>
              <a:rPr lang="en-US" sz="2000" dirty="0" smtClean="0"/>
              <a:t>&gt;  (Only simple version)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400" dirty="0" smtClean="0"/>
              <a:t>Next:</a:t>
            </a:r>
          </a:p>
          <a:p>
            <a:pPr lvl="1"/>
            <a:r>
              <a:rPr lang="en-US" sz="2000" dirty="0" smtClean="0"/>
              <a:t>Deal with pronoun</a:t>
            </a:r>
          </a:p>
          <a:p>
            <a:pPr lvl="1"/>
            <a:r>
              <a:rPr lang="en-US" sz="2000" dirty="0" smtClean="0"/>
              <a:t>Find </a:t>
            </a:r>
            <a:r>
              <a:rPr lang="en-US" sz="2000" dirty="0" smtClean="0"/>
              <a:t>more chunking ways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91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183</Words>
  <Application>Microsoft Office PowerPoint</Application>
  <PresentationFormat>如螢幕大小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Natural Language Processing Toolkit Notes</vt:lpstr>
      <vt:lpstr>How NLTK get nouns/ verbs</vt:lpstr>
      <vt:lpstr>Chunk structure for a given sentence </vt:lpstr>
      <vt:lpstr>Filter by frequency</vt:lpstr>
      <vt:lpstr>Sample corpus</vt:lpstr>
      <vt:lpstr>Two way to combine verbs</vt:lpstr>
      <vt:lpstr>Current 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Toolkit Notes</dc:title>
  <dc:creator>Rimi Chen</dc:creator>
  <cp:lastModifiedBy>Rimi Chen</cp:lastModifiedBy>
  <cp:revision>9</cp:revision>
  <dcterms:created xsi:type="dcterms:W3CDTF">2017-02-17T13:29:11Z</dcterms:created>
  <dcterms:modified xsi:type="dcterms:W3CDTF">2017-02-24T16:47:09Z</dcterms:modified>
</cp:coreProperties>
</file>