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33DE-504D-46C2-9DDE-EEF23D9E280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684C-9B97-47F8-8A6D-BAB9B98A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33DE-504D-46C2-9DDE-EEF23D9E280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684C-9B97-47F8-8A6D-BAB9B98A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33DE-504D-46C2-9DDE-EEF23D9E280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684C-9B97-47F8-8A6D-BAB9B98A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33DE-504D-46C2-9DDE-EEF23D9E280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684C-9B97-47F8-8A6D-BAB9B98A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33DE-504D-46C2-9DDE-EEF23D9E280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684C-9B97-47F8-8A6D-BAB9B98A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7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33DE-504D-46C2-9DDE-EEF23D9E280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684C-9B97-47F8-8A6D-BAB9B98A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0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33DE-504D-46C2-9DDE-EEF23D9E280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684C-9B97-47F8-8A6D-BAB9B98A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33DE-504D-46C2-9DDE-EEF23D9E280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684C-9B97-47F8-8A6D-BAB9B98A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33DE-504D-46C2-9DDE-EEF23D9E280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684C-9B97-47F8-8A6D-BAB9B98A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33DE-504D-46C2-9DDE-EEF23D9E280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684C-9B97-47F8-8A6D-BAB9B98A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6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33DE-504D-46C2-9DDE-EEF23D9E280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684C-9B97-47F8-8A6D-BAB9B98A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33DE-504D-46C2-9DDE-EEF23D9E2801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5684C-9B97-47F8-8A6D-BAB9B98A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Tool Model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17/02/2017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5" name="圓柱 4"/>
          <p:cNvSpPr/>
          <p:nvPr/>
        </p:nvSpPr>
        <p:spPr>
          <a:xfrm>
            <a:off x="228600" y="1668852"/>
            <a:ext cx="990600" cy="705209"/>
          </a:xfrm>
          <a:prstGeom prst="ca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Storage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3600" y="1869057"/>
            <a:ext cx="5791200" cy="304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Interface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1371600" y="1869057"/>
            <a:ext cx="533400" cy="264543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43000" y="1222726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stories</a:t>
            </a:r>
            <a:endParaRPr lang="en-US" dirty="0"/>
          </a:p>
        </p:txBody>
      </p:sp>
      <p:sp>
        <p:nvSpPr>
          <p:cNvPr id="10" name="摺角紙張 9"/>
          <p:cNvSpPr/>
          <p:nvPr/>
        </p:nvSpPr>
        <p:spPr>
          <a:xfrm>
            <a:off x="1905000" y="1359165"/>
            <a:ext cx="381000" cy="373452"/>
          </a:xfrm>
          <a:prstGeom prst="foldedCorne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33600" y="3048000"/>
            <a:ext cx="5791200" cy="304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Controller (</a:t>
            </a:r>
            <a:r>
              <a:rPr lang="en-US" dirty="0" err="1" smtClean="0">
                <a:solidFill>
                  <a:srgbClr val="002060"/>
                </a:solidFill>
              </a:rPr>
              <a:t>javascript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4000" y="4267200"/>
            <a:ext cx="2133600" cy="12954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Language Processing functions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 (python)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38600" y="4267200"/>
            <a:ext cx="2133600" cy="12954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VerbNet</a:t>
            </a:r>
            <a:r>
              <a:rPr lang="en-US" dirty="0" smtClean="0">
                <a:solidFill>
                  <a:srgbClr val="002060"/>
                </a:solidFill>
              </a:rPr>
              <a:t> functions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(Java)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53200" y="4267200"/>
            <a:ext cx="2133600" cy="12954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Interface action functions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javascript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向下箭號 14"/>
          <p:cNvSpPr/>
          <p:nvPr/>
        </p:nvSpPr>
        <p:spPr>
          <a:xfrm>
            <a:off x="2362200" y="2209800"/>
            <a:ext cx="121919" cy="762000"/>
          </a:xfrm>
          <a:prstGeom prst="down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219201" y="2391314"/>
            <a:ext cx="137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Analyze story: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Pass story text</a:t>
            </a:r>
            <a:endParaRPr lang="en-US" sz="1200" dirty="0"/>
          </a:p>
        </p:txBody>
      </p:sp>
      <p:sp>
        <p:nvSpPr>
          <p:cNvPr id="17" name="向下箭號 16"/>
          <p:cNvSpPr/>
          <p:nvPr/>
        </p:nvSpPr>
        <p:spPr>
          <a:xfrm>
            <a:off x="2286000" y="3381554"/>
            <a:ext cx="83389" cy="885645"/>
          </a:xfrm>
          <a:prstGeom prst="down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90600" y="3505200"/>
            <a:ext cx="127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Analyze story: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Pass story text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Send Ajax call</a:t>
            </a:r>
            <a:endParaRPr lang="en-US" sz="1200" dirty="0"/>
          </a:p>
        </p:txBody>
      </p:sp>
      <p:sp>
        <p:nvSpPr>
          <p:cNvPr id="19" name="流程圖: 多重文件 18"/>
          <p:cNvSpPr/>
          <p:nvPr/>
        </p:nvSpPr>
        <p:spPr>
          <a:xfrm>
            <a:off x="2612366" y="6019800"/>
            <a:ext cx="1066800" cy="685800"/>
          </a:xfrm>
          <a:prstGeom prst="flowChartMultidocumen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Json</a:t>
            </a:r>
            <a:r>
              <a:rPr lang="en-US" dirty="0" smtClean="0">
                <a:solidFill>
                  <a:srgbClr val="002060"/>
                </a:solidFill>
              </a:rPr>
              <a:t> files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752779" y="5993271"/>
            <a:ext cx="127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text: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Nouns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</p:txBody>
      </p:sp>
      <p:sp>
        <p:nvSpPr>
          <p:cNvPr id="21" name="上彎箭號 20"/>
          <p:cNvSpPr/>
          <p:nvPr/>
        </p:nvSpPr>
        <p:spPr>
          <a:xfrm rot="5400000">
            <a:off x="2019967" y="5823960"/>
            <a:ext cx="751320" cy="228600"/>
          </a:xfrm>
          <a:prstGeom prst="bentUpArrow">
            <a:avLst>
              <a:gd name="adj1" fmla="val 25000"/>
              <a:gd name="adj2" fmla="val 25000"/>
              <a:gd name="adj3" fmla="val 22484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 flipV="1">
            <a:off x="2743200" y="3385542"/>
            <a:ext cx="83389" cy="885645"/>
          </a:xfrm>
          <a:prstGeom prst="down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62179" y="3505200"/>
            <a:ext cx="1276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notification: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Result ready</a:t>
            </a:r>
            <a:endParaRPr lang="en-US" sz="1200" dirty="0"/>
          </a:p>
        </p:txBody>
      </p:sp>
      <p:sp>
        <p:nvSpPr>
          <p:cNvPr id="24" name="向下箭號 23"/>
          <p:cNvSpPr/>
          <p:nvPr/>
        </p:nvSpPr>
        <p:spPr>
          <a:xfrm>
            <a:off x="4248221" y="2209800"/>
            <a:ext cx="121919" cy="762000"/>
          </a:xfrm>
          <a:prstGeom prst="down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343400" y="2217003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Character</a:t>
            </a:r>
          </a:p>
          <a:p>
            <a:r>
              <a:rPr lang="en-US" sz="1200" dirty="0" smtClean="0"/>
              <a:t>/Locations: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Pass chosen result</a:t>
            </a:r>
            <a:endParaRPr lang="en-US" sz="1200" dirty="0"/>
          </a:p>
        </p:txBody>
      </p:sp>
      <p:sp>
        <p:nvSpPr>
          <p:cNvPr id="26" name="向下箭號 25"/>
          <p:cNvSpPr/>
          <p:nvPr/>
        </p:nvSpPr>
        <p:spPr>
          <a:xfrm flipV="1">
            <a:off x="2822275" y="2173855"/>
            <a:ext cx="86264" cy="797943"/>
          </a:xfrm>
          <a:prstGeom prst="down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908539" y="2293516"/>
            <a:ext cx="1339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Show noun list as selection table</a:t>
            </a:r>
            <a:endParaRPr lang="en-US" sz="1200" dirty="0"/>
          </a:p>
        </p:txBody>
      </p:sp>
      <p:sp>
        <p:nvSpPr>
          <p:cNvPr id="28" name="向下箭號 27"/>
          <p:cNvSpPr/>
          <p:nvPr/>
        </p:nvSpPr>
        <p:spPr>
          <a:xfrm rot="2515929">
            <a:off x="3852999" y="3264498"/>
            <a:ext cx="111129" cy="1111920"/>
          </a:xfrm>
          <a:prstGeom prst="down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interfaces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7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76</Words>
  <Application>Microsoft Office PowerPoint</Application>
  <PresentationFormat>如螢幕大小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Tool Model</vt:lpstr>
      <vt:lpstr>Data Flow</vt:lpstr>
      <vt:lpstr>Programming interfaces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Model</dc:title>
  <dc:creator>Rimi Chen</dc:creator>
  <cp:lastModifiedBy>Rimi Chen</cp:lastModifiedBy>
  <cp:revision>4</cp:revision>
  <dcterms:created xsi:type="dcterms:W3CDTF">2017-02-17T16:20:57Z</dcterms:created>
  <dcterms:modified xsi:type="dcterms:W3CDTF">2017-02-17T16:56:02Z</dcterms:modified>
</cp:coreProperties>
</file>