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 122204033</a:t>
            </a:r>
          </a:p>
          <a:p>
            <a:r>
              <a:rPr lang="en-US" sz="2400" dirty="0"/>
              <a:t>DEPARTMENT: </a:t>
            </a:r>
            <a:r>
              <a:rPr lang="en-US" sz="2400" dirty="0" err="1"/>
              <a:t>lll</a:t>
            </a:r>
            <a:r>
              <a:rPr lang="en-US" sz="2400" dirty="0"/>
              <a:t> B.COM (</a:t>
            </a:r>
            <a:r>
              <a:rPr lang="en-US" sz="2400" dirty="0" err="1"/>
              <a:t>cs</a:t>
            </a:r>
            <a:r>
              <a:rPr lang="en-US" sz="2400" dirty="0"/>
              <a:t>) ‘B’</a:t>
            </a:r>
          </a:p>
          <a:p>
            <a:r>
              <a:rPr lang="en-US" sz="2400" dirty="0"/>
              <a:t>COLLEGE : Shri </a:t>
            </a:r>
            <a:r>
              <a:rPr lang="en-US" sz="2400" dirty="0" err="1"/>
              <a:t>Krishnaswamy</a:t>
            </a:r>
            <a:r>
              <a:rPr lang="en-US" sz="2400" dirty="0"/>
              <a:t> college for women </a:t>
            </a:r>
          </a:p>
          <a:p>
            <a:r>
              <a:rPr lang="en-US" sz="2400" dirty="0"/>
              <a:t>           </a:t>
            </a:r>
            <a:endParaRPr lang="en-IN" sz="2400" dirty="0"/>
          </a:p>
        </p:txBody>
      </p:sp>
      <p:sp>
        <p:nvSpPr>
          <p:cNvPr id="8" name="TextBox 7">
            <a:extLst>
              <a:ext uri="{FF2B5EF4-FFF2-40B4-BE49-F238E27FC236}">
                <a16:creationId xmlns:a16="http://schemas.microsoft.com/office/drawing/2014/main" id="{523A1213-9544-B52B-F12B-A63BE64F50F9}"/>
              </a:ext>
            </a:extLst>
          </p:cNvPr>
          <p:cNvSpPr txBox="1"/>
          <p:nvPr/>
        </p:nvSpPr>
        <p:spPr>
          <a:xfrm>
            <a:off x="4770038" y="2471814"/>
            <a:ext cx="1828800" cy="182880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1842A98F-660C-D708-3149-A0FBBC6F67C1}"/>
              </a:ext>
            </a:extLst>
          </p:cNvPr>
          <p:cNvSpPr txBox="1"/>
          <p:nvPr/>
        </p:nvSpPr>
        <p:spPr>
          <a:xfrm>
            <a:off x="4770038" y="2556923"/>
            <a:ext cx="2821438" cy="1200329"/>
          </a:xfrm>
          <a:prstGeom prst="rect">
            <a:avLst/>
          </a:prstGeom>
          <a:noFill/>
        </p:spPr>
        <p:txBody>
          <a:bodyPr wrap="square" rtlCol="0">
            <a:spAutoFit/>
          </a:bodyPr>
          <a:lstStyle/>
          <a:p>
            <a:pPr algn="l"/>
            <a:endParaRPr lang="en-US" b="1" dirty="0"/>
          </a:p>
          <a:p>
            <a:pPr algn="l"/>
            <a:endParaRPr lang="en-US" b="1" dirty="0"/>
          </a:p>
          <a:p>
            <a:pPr algn="l"/>
            <a:endParaRPr lang="en-US" dirty="0"/>
          </a:p>
          <a:p>
            <a:pPr algn="l"/>
            <a:r>
              <a:rPr lang="en-US" dirty="0"/>
              <a:t>RIMISHA VARSHINI G 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6A1D394A-97CF-52FB-8FD1-331E9ADD0DE8}"/>
              </a:ext>
            </a:extLst>
          </p:cNvPr>
          <p:cNvSpPr txBox="1"/>
          <p:nvPr/>
        </p:nvSpPr>
        <p:spPr>
          <a:xfrm>
            <a:off x="3050038" y="2557949"/>
            <a:ext cx="6100074" cy="2308324"/>
          </a:xfrm>
          <a:prstGeom prst="rect">
            <a:avLst/>
          </a:prstGeom>
          <a:noFill/>
        </p:spPr>
        <p:txBody>
          <a:bodyPr wrap="square">
            <a:spAutoFit/>
          </a:bodyPr>
          <a:lstStyle/>
          <a:p>
            <a:pPr marL="342900" indent="-342900">
              <a:buAutoNum type="arabicPeriod"/>
            </a:pPr>
            <a:r>
              <a:rPr lang="en-US" dirty="0"/>
              <a:t>*Data Quality*: Ensure data accuracy, completeness, and representativeness.</a:t>
            </a:r>
          </a:p>
          <a:p>
            <a:pPr marL="342900" indent="-342900">
              <a:buAutoNum type="arabicPeriod"/>
            </a:pPr>
            <a:r>
              <a:rPr lang="en-US" dirty="0"/>
              <a:t>2. *Bias Mitigation*: Address potential biases in data collection, model development, and deployment.</a:t>
            </a:r>
          </a:p>
          <a:p>
            <a:r>
              <a:rPr lang="en-US" dirty="0"/>
              <a:t>3.*Ethics and Transparency*: Prioritize model </a:t>
            </a:r>
            <a:r>
              <a:rPr lang="en-US" dirty="0" err="1"/>
              <a:t>explainability</a:t>
            </a:r>
            <a:r>
              <a:rPr lang="en-US" dirty="0"/>
              <a:t>, fairness, and transparency.</a:t>
            </a:r>
          </a:p>
          <a:p>
            <a:r>
              <a:rPr lang="en-US" dirty="0"/>
              <a:t>4. *Regular Auditing*: Monitor model performance and retrain as necessary.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A2DE1A2-8C76-FE58-197C-9829F0FF54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011" y="2037637"/>
            <a:ext cx="8128000" cy="28195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2655DE2-FDC7-1F80-B13F-0C765E3319D2}"/>
              </a:ext>
            </a:extLst>
          </p:cNvPr>
          <p:cNvSpPr txBox="1"/>
          <p:nvPr/>
        </p:nvSpPr>
        <p:spPr>
          <a:xfrm>
            <a:off x="1723668" y="1592758"/>
            <a:ext cx="6974133" cy="3970318"/>
          </a:xfrm>
          <a:prstGeom prst="rect">
            <a:avLst/>
          </a:prstGeom>
          <a:noFill/>
        </p:spPr>
        <p:txBody>
          <a:bodyPr wrap="square">
            <a:spAutoFit/>
          </a:bodyPr>
          <a:lstStyle/>
          <a:p>
            <a:r>
              <a:rPr lang="en-US" dirty="0"/>
              <a:t>"In conclusion, the identification of gender is a complex and multifaceted process that requires a thoughtful and inclusive approach. By recognizing the diversity of gender identities and experiences, organizations can create a more welcoming and equitable environment for all individuals. Through accurate self-identification, robust data analysis, and responsible modelling, organizations can:- Better understand their workforce demographics- Identify areas for improvement in diversity and inclusion- Develop targeted initiatives to address gender disparities- Foster a culture of inclusivity and </a:t>
            </a:r>
            <a:r>
              <a:rPr lang="en-US" dirty="0" err="1"/>
              <a:t>respectBy</a:t>
            </a:r>
            <a:r>
              <a:rPr lang="en-US" dirty="0"/>
              <a:t> prioritizing gender identification and analysis, organizations can unlock the full potential of their workforce, drive business success, and become leaders in diversity and inclusion. Remember, gender identification is not a one-time task, but an ongoing process that requires continuous effort, commitment, and dedication to creating a more inclusive workplace for all."</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B5B663C-16F8-BC26-5BF7-96A29A9BC87A}"/>
              </a:ext>
            </a:extLst>
          </p:cNvPr>
          <p:cNvSpPr txBox="1"/>
          <p:nvPr/>
        </p:nvSpPr>
        <p:spPr>
          <a:xfrm>
            <a:off x="1438275" y="1253235"/>
            <a:ext cx="6081737" cy="5632311"/>
          </a:xfrm>
          <a:prstGeom prst="rect">
            <a:avLst/>
          </a:prstGeom>
          <a:noFill/>
        </p:spPr>
        <p:txBody>
          <a:bodyPr wrap="square">
            <a:spAutoFit/>
          </a:bodyPr>
          <a:lstStyle/>
          <a:p>
            <a:r>
              <a:rPr lang="en-US" dirty="0"/>
              <a:t>Identifying gender in a company can serve several purposes:1. Diversity and Inclusion: Tracking gender helps companies monitor and improve gender diversity, ensuring a more inclusive workplace.2. Equal Opportunities: Gender identification helps ensure equal opportunities in hiring, promotions, and career development.3. Pay Equity: Analyzing gender helps identify potential pay gaps and ensures fair compensation practices.4. Workforce Planning: Understanding gender demographics informs workforce planning, talent development, and succession planning.5. Compliance: In some countries, companies are required to report gender demographics for regulatory compliance.6. Benchmarking: Companies can benchmark their gender diversity against industry averages or competitors.7. Creating Support Programs: Identifying gender helps companies develop targeted support programs, such as mentoring or employee resource </a:t>
            </a:r>
            <a:r>
              <a:rPr lang="en-US" dirty="0" err="1"/>
              <a:t>groups.Remember</a:t>
            </a:r>
            <a:r>
              <a:rPr lang="en-US" dirty="0"/>
              <a:t>, the goal is to promote diversity, equity, and inclusion, not to discriminate or stereotype. Gender identification should be used to create a more inclusive and equitable workplace.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1740991"/>
            <a:ext cx="7924800" cy="4154984"/>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 Monitor and improve gender diversity and inclusion
- Ensure equal opportunities in hiring, promotions, and career development
- Identify and address potential pay gaps
- Develop targeted support programs and resources
- Comply with regulatory requirements
Your participation in providing gender information is voluntary and confidential. We value and respect individual privacy and identity. The data collected will be used solely for aggregate reporting and analysis to support our diversity and inclusion initiation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4F77E37-A6E9-41E1-3AD3-7DBC7C0ACBCB}"/>
              </a:ext>
            </a:extLst>
          </p:cNvPr>
          <p:cNvSpPr txBox="1"/>
          <p:nvPr/>
        </p:nvSpPr>
        <p:spPr>
          <a:xfrm>
            <a:off x="601654" y="1656536"/>
            <a:ext cx="8462659" cy="4524315"/>
          </a:xfrm>
          <a:prstGeom prst="rect">
            <a:avLst/>
          </a:prstGeom>
          <a:noFill/>
        </p:spPr>
        <p:txBody>
          <a:bodyPr wrap="square">
            <a:spAutoFit/>
          </a:bodyPr>
          <a:lstStyle/>
          <a:p>
            <a:r>
              <a:rPr lang="en-US" dirty="0"/>
              <a:t>The end users of gender identification in a company setting may include:1. HR Department: To monitor diversity metrics, ensure equal opportunities, and develop inclusive policies.2. Management and Leadership: To understand workforce demographics, make informed decisions, and promote diversity and inclusion.3. Diversity and Inclusion Teams: To develop targeted initiatives, support programs, and resources.4. Compliance Officers: To ensure regulatory compliance and reporting requirements.5. Researchers and Analysts: To study and analyze gender trends, gaps, and opportunities.6. Employee Resource Groups (ERGs): To support and advocate for employees with shared experiences and backgrounds.7. Business Leaders and Decision-Makers: To inform talent development, succession planning, and business strategy.8. Government Agencies and Regulatory Bodies: To comply with reporting requirements and </a:t>
            </a:r>
            <a:r>
              <a:rPr lang="en-US" dirty="0" err="1"/>
              <a:t>regulations.These</a:t>
            </a:r>
            <a:r>
              <a:rPr lang="en-US" dirty="0"/>
              <a:t> end users may utilize gender identification data to:- Develop inclusive policies and practices- Improve diversity and representation- Address pay gaps and equal opportunities- Create targeted support programs- Inform business decisions and strategy- Comply with regulations and reporting </a:t>
            </a:r>
            <a:r>
              <a:rPr lang="en-US" dirty="0" err="1"/>
              <a:t>requirementsRemember</a:t>
            </a:r>
            <a:r>
              <a:rPr lang="en-US" dirty="0"/>
              <a:t>, gender identification should always prioritize respect, privacy, and individuality.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CB20CD2-401C-5EE3-16F4-6A09D3CE5BD5}"/>
              </a:ext>
            </a:extLst>
          </p:cNvPr>
          <p:cNvSpPr txBox="1"/>
          <p:nvPr/>
        </p:nvSpPr>
        <p:spPr>
          <a:xfrm>
            <a:off x="2915567" y="1476375"/>
            <a:ext cx="6100074" cy="7017306"/>
          </a:xfrm>
          <a:prstGeom prst="rect">
            <a:avLst/>
          </a:prstGeom>
          <a:noFill/>
        </p:spPr>
        <p:txBody>
          <a:bodyPr wrap="square">
            <a:spAutoFit/>
          </a:bodyPr>
          <a:lstStyle/>
          <a:p>
            <a:r>
              <a:rPr lang="en-US" dirty="0"/>
              <a:t>Here's a potential solution and value proposition for gender identification:*Solution:* "Inclusive Insights" - A confidential and voluntary gender identification program that enables companies to collect, analyze, and act on gender diversity data.*Value Proposition:*1. *Accurate Diversity Metrics*: Gain a deeper understanding of your workforce's gender demographics to inform diversity initiatives.2. *Data-Driven Decision Making*: Use actionable insights to address gender disparities, improve equal opportunities, and develop targeted support programs.3. *Enhanced Inclusion*: Foster a more inclusive culture by acknowledging and valuing the diversity of your employees.4. *Compliance and Risk Management*: Ensure regulatory compliance and mitigate potential risks associated with gender discrimination.5. *Talent Attraction and Retention*: Demonstrate your commitment to diversity and inclusion, enhancing your employer brand and attracting top talent.6. *Business Outcomes*: Correlate gender diversity with business performance, driving innovation, collaboration, and revenue growth.*Key Features:*- Confidential and voluntary gender identification- Advanced analytics and reporting- Customizable dashboards and insights- Expert support and guidance- Integration with existing HR </a:t>
            </a:r>
            <a:r>
              <a:rPr lang="en-US" dirty="0" err="1"/>
              <a:t>systemsBy</a:t>
            </a:r>
            <a:r>
              <a:rPr lang="en-US" dirty="0"/>
              <a:t> implementing "Inclusive Insights," companies can unlock the full potential of their workforce, drive business success, and become leaders in diversity and inclusion.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50986C15-3C56-9A0A-9FBA-65B44461A479}"/>
              </a:ext>
            </a:extLst>
          </p:cNvPr>
          <p:cNvSpPr txBox="1"/>
          <p:nvPr/>
        </p:nvSpPr>
        <p:spPr>
          <a:xfrm>
            <a:off x="1516142" y="1261753"/>
            <a:ext cx="5646163" cy="7017306"/>
          </a:xfrm>
          <a:prstGeom prst="rect">
            <a:avLst/>
          </a:prstGeom>
          <a:noFill/>
        </p:spPr>
        <p:txBody>
          <a:bodyPr wrap="square">
            <a:spAutoFit/>
          </a:bodyPr>
          <a:lstStyle/>
          <a:p>
            <a:r>
              <a:rPr lang="en-US" dirty="0"/>
              <a:t>Here is a potential dataset description for gender identification:*Dataset Name:* Gender Identification Dataset*Purpose:* To collect and analyze data on gender demographics within an organization to support diversity, equity, and inclusion initiatives.*Variables:*1. *Employee ID* (unique identifier)2. *Gender* (self-identified):    - Male    - Female    - Non-binary    - Prefer not to disclose    - Other (please specify)3. *Job Title*4. *Department*5. *Location*6. *Hire Date*7. *Job Category* (e.g., management, technical, administrative)8. *Level* (e.g., entry-level, mid-level, senior-level)*Additional Variables (optional):*1. *Age*2. *Ethnicity*3. *Sexual Orientation*4. *Disability Status**Data Collection Method:*- Voluntary and confidential online survey- HR system integration (for existing gender data)*Data Frequency:*- One-time collection- Quarterly or annual updates*Data Security:*- Data encrypted and stored securely- Access restricted to authorized personnel*Data Usage:*- Diversity and inclusion metrics- Equal opportunities monitoring- Pay equity analysis- Talent development and succession planning- Compliance </a:t>
            </a:r>
            <a:r>
              <a:rPr lang="en-US" dirty="0" err="1"/>
              <a:t>reportingThis</a:t>
            </a:r>
            <a:r>
              <a:rPr lang="en-US" dirty="0"/>
              <a:t> dataset description outlines the key variables, data collection methods, and usage guidelines for gender identification data. It ensures a clear understanding of the data's purpose, scope, and handling.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659074EA-1F88-5627-AECF-210C9940CA3C}"/>
              </a:ext>
            </a:extLst>
          </p:cNvPr>
          <p:cNvSpPr txBox="1"/>
          <p:nvPr/>
        </p:nvSpPr>
        <p:spPr>
          <a:xfrm>
            <a:off x="3050038" y="2557949"/>
            <a:ext cx="6100074" cy="2308324"/>
          </a:xfrm>
          <a:prstGeom prst="rect">
            <a:avLst/>
          </a:prstGeom>
          <a:noFill/>
        </p:spPr>
        <p:txBody>
          <a:bodyPr wrap="square">
            <a:spAutoFit/>
          </a:bodyPr>
          <a:lstStyle/>
          <a:p>
            <a:pPr marL="342900" indent="-342900">
              <a:buAutoNum type="arabicPeriod"/>
            </a:pPr>
            <a:r>
              <a:rPr lang="en-US" dirty="0"/>
              <a:t>*Data Quality*: Ensure data accuracy, completeness, and representativeness. </a:t>
            </a:r>
          </a:p>
          <a:p>
            <a:endParaRPr lang="en-US" dirty="0"/>
          </a:p>
          <a:p>
            <a:r>
              <a:rPr lang="en-US" dirty="0"/>
              <a:t>2. *Bias Mitigation*: Address potential biases in data collection, model development, and deployment.3. *Ethics and Transparency*: Prioritize model </a:t>
            </a:r>
            <a:r>
              <a:rPr lang="en-US" dirty="0" err="1"/>
              <a:t>explainability</a:t>
            </a:r>
            <a:r>
              <a:rPr lang="en-US" dirty="0"/>
              <a:t>, fairness, and transparency.4. *Regular Auditing*: Monitor model performance and retrain as necessary.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Rimisha Varshini</cp:lastModifiedBy>
  <cp:revision>15</cp:revision>
  <dcterms:created xsi:type="dcterms:W3CDTF">2024-03-29T15:07:22Z</dcterms:created>
  <dcterms:modified xsi:type="dcterms:W3CDTF">2024-09-08T12:53:17Z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