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{{titulo}}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{{subtitulo}}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Comparação de Períodos: {{periodo1_nome}} vs {{periodo2_nome}}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828800" y="1828800"/>
          <a:ext cx="5486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</a:tblGrid>
              <a:tr h="457200">
                <a:tc>
                  <a:txBody>
                    <a:bodyPr/>
                    <a:lstStyle/>
                    <a:p>
                      <a:pPr algn="ctr">
                        <a:defRPr b="1" sz="1400"/>
                      </a:pPr>
                      <a:r>
                        <a:t>Métrica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 sz="1400"/>
                      </a:pPr>
                      <a:r>
                        <a:t>{{periodo1_nome}}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b="1" sz="1400"/>
                      </a:pPr>
                      <a:r>
                        <a:t>{{periodo2_nome}}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{{total_periodo1}}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{{total_periodo2}}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{{media_periodo1}}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{{media_periodo2}}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Análise de Crescimento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Crescimento Total: {{crescimento_total}}%</a:t>
            </a:r>
          </a:p>
          <a:p>
            <a:pPr>
              <a:defRPr sz="1800"/>
            </a:pPr>
            <a:r>
              <a:t>Crescimento Médio: {{crescimento_media}}%</a:t>
            </a:r>
          </a:p>
          <a:p>
            <a:pPr>
              <a:defRPr sz="1400" i="1"/>
            </a:pPr>
            <a:r>
              <a:t>Data da Análise: {{data_analise}}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Análise de Segmentação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Total de Segmentos: {{total_segmentos}}</a:t>
            </a:r>
          </a:p>
          <a:p>
            <a:pPr>
              <a:defRPr sz="1600"/>
            </a:pPr>
            <a:r>
              <a:t>Total de Registros: {{total_registros}}</a:t>
            </a:r>
          </a:p>
          <a:p>
            <a:pPr>
              <a:defRPr sz="1600"/>
            </a:pPr>
            <a:r>
              <a:t>Maior Segmento: {{maior_segmento_nome}} ({{maior_segmento_registros}} registros, {{maior_segmento_percentual}}%)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Análise de Motivos de Contato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Total de Registros: {{total_registros}}</a:t>
            </a:r>
          </a:p>
          <a:p>
            <a:pPr>
              <a:defRPr sz="1600"/>
            </a:pPr>
            <a:r>
              <a:t>Motivos Únicos: {{motivos_unicos}}</a:t>
            </a:r>
          </a:p>
          <a:p>
            <a:pPr>
              <a:defRPr sz="1600"/>
            </a:pPr>
            <a:r>
              <a:t>Motivo Mais Comum: {{motivo_mais_comum}} ({{motivo_mais_comum_count}} ocorrências, {{motivo_mais_comum_percentual}}%)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